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79" r:id="rId6"/>
    <p:sldId id="291" r:id="rId7"/>
    <p:sldId id="280" r:id="rId8"/>
    <p:sldId id="288" r:id="rId9"/>
    <p:sldId id="274" r:id="rId10"/>
    <p:sldId id="262" r:id="rId11"/>
    <p:sldId id="281" r:id="rId12"/>
    <p:sldId id="263" r:id="rId13"/>
    <p:sldId id="275" r:id="rId14"/>
    <p:sldId id="283" r:id="rId15"/>
    <p:sldId id="285" r:id="rId16"/>
    <p:sldId id="289" r:id="rId17"/>
    <p:sldId id="290" r:id="rId18"/>
    <p:sldId id="284" r:id="rId19"/>
    <p:sldId id="286" r:id="rId20"/>
    <p:sldId id="292" r:id="rId21"/>
    <p:sldId id="293" r:id="rId22"/>
    <p:sldId id="276" r:id="rId23"/>
    <p:sldId id="278" r:id="rId24"/>
    <p:sldId id="287" r:id="rId25"/>
    <p:sldId id="272" r:id="rId26"/>
    <p:sldId id="282" r:id="rId27"/>
    <p:sldId id="27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460FEC-9EA1-BAA3-2343-B9DD881C9F94}" v="32" dt="2025-07-04T10:09:43.98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5BA16-5743-4469-B1BE-A93BF12147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09A5AD-E439-445A-87D9-20A23CDE3D35}">
      <dgm:prSet/>
      <dgm:spPr/>
      <dgm:t>
        <a:bodyPr/>
        <a:lstStyle/>
        <a:p>
          <a:r>
            <a:rPr lang="en-US" b="1"/>
            <a:t>Limited</a:t>
          </a:r>
          <a:r>
            <a:rPr lang="zh-CN" b="1"/>
            <a:t> </a:t>
          </a:r>
          <a:r>
            <a:rPr lang="en-US" b="1"/>
            <a:t>accuracy</a:t>
          </a:r>
          <a:r>
            <a:rPr lang="zh-CN" b="1"/>
            <a:t> </a:t>
          </a:r>
          <a:r>
            <a:rPr lang="en-US" b="1"/>
            <a:t>in</a:t>
          </a:r>
          <a:r>
            <a:rPr lang="zh-CN" b="1"/>
            <a:t> </a:t>
          </a:r>
          <a:r>
            <a:rPr lang="en-US" b="1"/>
            <a:t>real-world</a:t>
          </a:r>
          <a:r>
            <a:rPr lang="zh-CN" b="1"/>
            <a:t> </a:t>
          </a:r>
          <a:r>
            <a:rPr lang="en-US" b="1"/>
            <a:t>sign</a:t>
          </a:r>
          <a:r>
            <a:rPr lang="zh-CN" b="1"/>
            <a:t> </a:t>
          </a:r>
          <a:r>
            <a:rPr lang="en-US" b="1"/>
            <a:t>recognition</a:t>
          </a:r>
          <a:endParaRPr lang="en-US"/>
        </a:p>
      </dgm:t>
    </dgm:pt>
    <dgm:pt modelId="{03F396FE-C490-408D-893F-99A571FF0613}" type="parTrans" cxnId="{012B7155-4933-40D3-A07A-B41FC2401C33}">
      <dgm:prSet/>
      <dgm:spPr/>
      <dgm:t>
        <a:bodyPr/>
        <a:lstStyle/>
        <a:p>
          <a:endParaRPr lang="en-US"/>
        </a:p>
      </dgm:t>
    </dgm:pt>
    <dgm:pt modelId="{03304CAB-B338-48D2-BDB2-0F50426551E2}" type="sibTrans" cxnId="{012B7155-4933-40D3-A07A-B41FC2401C33}">
      <dgm:prSet/>
      <dgm:spPr/>
      <dgm:t>
        <a:bodyPr/>
        <a:lstStyle/>
        <a:p>
          <a:endParaRPr lang="en-US"/>
        </a:p>
      </dgm:t>
    </dgm:pt>
    <dgm:pt modelId="{2EF2CF11-D3A7-41AC-9632-53FD1B68396F}">
      <dgm:prSet/>
      <dgm:spPr/>
      <dgm:t>
        <a:bodyPr/>
        <a:lstStyle/>
        <a:p>
          <a:r>
            <a:rPr lang="en-US" b="1"/>
            <a:t>Lack</a:t>
          </a:r>
          <a:r>
            <a:rPr lang="zh-CN" b="1"/>
            <a:t> </a:t>
          </a:r>
          <a:r>
            <a:rPr lang="en-US" b="1"/>
            <a:t>of</a:t>
          </a:r>
          <a:r>
            <a:rPr lang="zh-CN" b="1"/>
            <a:t> </a:t>
          </a:r>
          <a:r>
            <a:rPr lang="en-US" b="1"/>
            <a:t>full-sentence</a:t>
          </a:r>
          <a:r>
            <a:rPr lang="zh-CN" b="1"/>
            <a:t> </a:t>
          </a:r>
          <a:r>
            <a:rPr lang="en-US" b="1"/>
            <a:t>understanding</a:t>
          </a:r>
          <a:endParaRPr lang="en-US"/>
        </a:p>
      </dgm:t>
    </dgm:pt>
    <dgm:pt modelId="{A6972870-2B19-43B2-82B3-39D680BAC177}" type="parTrans" cxnId="{5033CA36-F81B-4586-A0F3-B92537840465}">
      <dgm:prSet/>
      <dgm:spPr/>
      <dgm:t>
        <a:bodyPr/>
        <a:lstStyle/>
        <a:p>
          <a:endParaRPr lang="en-US"/>
        </a:p>
      </dgm:t>
    </dgm:pt>
    <dgm:pt modelId="{4DAA619A-4BFB-4D27-8249-3736A76ECF74}" type="sibTrans" cxnId="{5033CA36-F81B-4586-A0F3-B92537840465}">
      <dgm:prSet/>
      <dgm:spPr/>
      <dgm:t>
        <a:bodyPr/>
        <a:lstStyle/>
        <a:p>
          <a:endParaRPr lang="en-US"/>
        </a:p>
      </dgm:t>
    </dgm:pt>
    <dgm:pt modelId="{E3B475C9-DD7D-4A9F-AEFA-502FB4C92ABD}">
      <dgm:prSet/>
      <dgm:spPr/>
      <dgm:t>
        <a:bodyPr/>
        <a:lstStyle/>
        <a:p>
          <a:r>
            <a:rPr lang="en-US" b="1"/>
            <a:t>No</a:t>
          </a:r>
          <a:r>
            <a:rPr lang="zh-CN" b="1"/>
            <a:t> </a:t>
          </a:r>
          <a:r>
            <a:rPr lang="en-US" b="1"/>
            <a:t>direct</a:t>
          </a:r>
          <a:r>
            <a:rPr lang="zh-CN" b="1"/>
            <a:t> </a:t>
          </a:r>
          <a:r>
            <a:rPr lang="en-US" b="1"/>
            <a:t>CSL–ASL</a:t>
          </a:r>
          <a:r>
            <a:rPr lang="zh-CN" b="1"/>
            <a:t> </a:t>
          </a:r>
          <a:r>
            <a:rPr lang="en-US" b="1"/>
            <a:t>translation</a:t>
          </a:r>
          <a:r>
            <a:rPr lang="zh-CN" b="1"/>
            <a:t> </a:t>
          </a:r>
          <a:r>
            <a:rPr lang="en-US" b="1"/>
            <a:t>system</a:t>
          </a:r>
          <a:endParaRPr lang="en-US"/>
        </a:p>
      </dgm:t>
    </dgm:pt>
    <dgm:pt modelId="{BFBB8D0D-B684-4926-9329-51892FE79F68}" type="parTrans" cxnId="{67BF3701-9075-48F0-8C3A-924874C0C42A}">
      <dgm:prSet/>
      <dgm:spPr/>
      <dgm:t>
        <a:bodyPr/>
        <a:lstStyle/>
        <a:p>
          <a:endParaRPr lang="en-US"/>
        </a:p>
      </dgm:t>
    </dgm:pt>
    <dgm:pt modelId="{D41D47D2-E2D5-4457-827A-C7C11A7D6320}" type="sibTrans" cxnId="{67BF3701-9075-48F0-8C3A-924874C0C42A}">
      <dgm:prSet/>
      <dgm:spPr/>
      <dgm:t>
        <a:bodyPr/>
        <a:lstStyle/>
        <a:p>
          <a:endParaRPr lang="en-US"/>
        </a:p>
      </dgm:t>
    </dgm:pt>
    <dgm:pt modelId="{25665058-CFF3-4C94-8F55-2A5B7036A1AD}">
      <dgm:prSet/>
      <dgm:spPr/>
      <dgm:t>
        <a:bodyPr/>
        <a:lstStyle/>
        <a:p>
          <a:r>
            <a:rPr lang="en-US" b="1"/>
            <a:t>Few</a:t>
          </a:r>
          <a:r>
            <a:rPr lang="zh-CN" b="1"/>
            <a:t> </a:t>
          </a:r>
          <a:r>
            <a:rPr lang="en-US" b="1"/>
            <a:t>high-quality</a:t>
          </a:r>
          <a:r>
            <a:rPr lang="zh-CN" b="1"/>
            <a:t> </a:t>
          </a:r>
          <a:r>
            <a:rPr lang="en-US" b="1"/>
            <a:t>CSL</a:t>
          </a:r>
          <a:r>
            <a:rPr lang="zh-CN" b="1"/>
            <a:t> </a:t>
          </a:r>
          <a:r>
            <a:rPr lang="en-US" b="1"/>
            <a:t>datasets</a:t>
          </a:r>
          <a:endParaRPr lang="en-US"/>
        </a:p>
      </dgm:t>
    </dgm:pt>
    <dgm:pt modelId="{A06BAF6D-DB30-4A44-87DE-0707A42C629F}" type="parTrans" cxnId="{1FD9C0C1-931F-4D18-9C2C-EC9B988DBC0E}">
      <dgm:prSet/>
      <dgm:spPr/>
      <dgm:t>
        <a:bodyPr/>
        <a:lstStyle/>
        <a:p>
          <a:endParaRPr lang="en-US"/>
        </a:p>
      </dgm:t>
    </dgm:pt>
    <dgm:pt modelId="{86119BB6-3A19-4744-B166-600364EE47C6}" type="sibTrans" cxnId="{1FD9C0C1-931F-4D18-9C2C-EC9B988DBC0E}">
      <dgm:prSet/>
      <dgm:spPr/>
      <dgm:t>
        <a:bodyPr/>
        <a:lstStyle/>
        <a:p>
          <a:endParaRPr lang="en-US"/>
        </a:p>
      </dgm:t>
    </dgm:pt>
    <dgm:pt modelId="{2D0C0EEA-1572-47A7-BBD6-498F5DF7B331}">
      <dgm:prSet/>
      <dgm:spPr/>
      <dgm:t>
        <a:bodyPr/>
        <a:lstStyle/>
        <a:p>
          <a:r>
            <a:rPr lang="en-US" b="1"/>
            <a:t>Hardware</a:t>
          </a:r>
          <a:r>
            <a:rPr lang="zh-CN" b="1"/>
            <a:t> </a:t>
          </a:r>
          <a:r>
            <a:rPr lang="en-US" b="1"/>
            <a:t>constraints</a:t>
          </a:r>
          <a:endParaRPr lang="en-US"/>
        </a:p>
      </dgm:t>
    </dgm:pt>
    <dgm:pt modelId="{67F38C76-C747-4E42-8B2D-24FDD61CDF6D}" type="parTrans" cxnId="{866C691D-85F5-49B3-A14E-20C165175695}">
      <dgm:prSet/>
      <dgm:spPr/>
      <dgm:t>
        <a:bodyPr/>
        <a:lstStyle/>
        <a:p>
          <a:endParaRPr lang="en-US"/>
        </a:p>
      </dgm:t>
    </dgm:pt>
    <dgm:pt modelId="{EF3E3C93-412C-470D-BAB6-0EEAF039C89C}" type="sibTrans" cxnId="{866C691D-85F5-49B3-A14E-20C165175695}">
      <dgm:prSet/>
      <dgm:spPr/>
      <dgm:t>
        <a:bodyPr/>
        <a:lstStyle/>
        <a:p>
          <a:endParaRPr lang="en-US"/>
        </a:p>
      </dgm:t>
    </dgm:pt>
    <dgm:pt modelId="{8C347045-692B-453D-B1C9-54B78CA934F4}" type="pres">
      <dgm:prSet presAssocID="{84F5BA16-5743-4469-B1BE-A93BF12147E2}" presName="root" presStyleCnt="0">
        <dgm:presLayoutVars>
          <dgm:dir/>
          <dgm:resizeHandles val="exact"/>
        </dgm:presLayoutVars>
      </dgm:prSet>
      <dgm:spPr/>
    </dgm:pt>
    <dgm:pt modelId="{9A75A80B-C071-4CD2-AA29-77D0DE7A6E7B}" type="pres">
      <dgm:prSet presAssocID="{E109A5AD-E439-445A-87D9-20A23CDE3D35}" presName="compNode" presStyleCnt="0"/>
      <dgm:spPr/>
    </dgm:pt>
    <dgm:pt modelId="{E0F2DED2-6583-4BF9-AE17-C5FC858D6C9D}" type="pres">
      <dgm:prSet presAssocID="{E109A5AD-E439-445A-87D9-20A23CDE3D35}" presName="bgRect" presStyleLbl="bgShp" presStyleIdx="0" presStyleCnt="5"/>
      <dgm:spPr/>
    </dgm:pt>
    <dgm:pt modelId="{56AAB4EC-2DA2-49C7-A9CE-17013EE0F8C1}" type="pres">
      <dgm:prSet presAssocID="{E109A5AD-E439-445A-87D9-20A23CDE3D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靶心"/>
        </a:ext>
      </dgm:extLst>
    </dgm:pt>
    <dgm:pt modelId="{C7CB3D47-89F9-47F3-99D4-6C132D7E2E85}" type="pres">
      <dgm:prSet presAssocID="{E109A5AD-E439-445A-87D9-20A23CDE3D35}" presName="spaceRect" presStyleCnt="0"/>
      <dgm:spPr/>
    </dgm:pt>
    <dgm:pt modelId="{7F50BD07-A929-4345-8BAF-3CADCF156ED7}" type="pres">
      <dgm:prSet presAssocID="{E109A5AD-E439-445A-87D9-20A23CDE3D35}" presName="parTx" presStyleLbl="revTx" presStyleIdx="0" presStyleCnt="5">
        <dgm:presLayoutVars>
          <dgm:chMax val="0"/>
          <dgm:chPref val="0"/>
        </dgm:presLayoutVars>
      </dgm:prSet>
      <dgm:spPr/>
    </dgm:pt>
    <dgm:pt modelId="{F7B95694-43FF-4DC7-9270-5B894E187A11}" type="pres">
      <dgm:prSet presAssocID="{03304CAB-B338-48D2-BDB2-0F50426551E2}" presName="sibTrans" presStyleCnt="0"/>
      <dgm:spPr/>
    </dgm:pt>
    <dgm:pt modelId="{D24C2EAB-19F5-4779-948D-16AEFFD6F3BC}" type="pres">
      <dgm:prSet presAssocID="{2EF2CF11-D3A7-41AC-9632-53FD1B68396F}" presName="compNode" presStyleCnt="0"/>
      <dgm:spPr/>
    </dgm:pt>
    <dgm:pt modelId="{637149D6-255A-48E2-82BC-4B0313ECEE49}" type="pres">
      <dgm:prSet presAssocID="{2EF2CF11-D3A7-41AC-9632-53FD1B68396F}" presName="bgRect" presStyleLbl="bgShp" presStyleIdx="1" presStyleCnt="5"/>
      <dgm:spPr/>
    </dgm:pt>
    <dgm:pt modelId="{9A1974CE-8627-4F16-9A3D-9C87B9402413}" type="pres">
      <dgm:prSet presAssocID="{2EF2CF11-D3A7-41AC-9632-53FD1B6839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舌头"/>
        </a:ext>
      </dgm:extLst>
    </dgm:pt>
    <dgm:pt modelId="{ABF56C42-4DBA-448B-BFE7-93191ED9B0C6}" type="pres">
      <dgm:prSet presAssocID="{2EF2CF11-D3A7-41AC-9632-53FD1B68396F}" presName="spaceRect" presStyleCnt="0"/>
      <dgm:spPr/>
    </dgm:pt>
    <dgm:pt modelId="{95A1D2FD-EEC0-4D65-9430-A956C313DA39}" type="pres">
      <dgm:prSet presAssocID="{2EF2CF11-D3A7-41AC-9632-53FD1B68396F}" presName="parTx" presStyleLbl="revTx" presStyleIdx="1" presStyleCnt="5">
        <dgm:presLayoutVars>
          <dgm:chMax val="0"/>
          <dgm:chPref val="0"/>
        </dgm:presLayoutVars>
      </dgm:prSet>
      <dgm:spPr/>
    </dgm:pt>
    <dgm:pt modelId="{63C69BA4-24B2-43B0-9D24-245AED18C77C}" type="pres">
      <dgm:prSet presAssocID="{4DAA619A-4BFB-4D27-8249-3736A76ECF74}" presName="sibTrans" presStyleCnt="0"/>
      <dgm:spPr/>
    </dgm:pt>
    <dgm:pt modelId="{9CD910E7-6621-468D-9C5B-225F549F54CD}" type="pres">
      <dgm:prSet presAssocID="{E3B475C9-DD7D-4A9F-AEFA-502FB4C92ABD}" presName="compNode" presStyleCnt="0"/>
      <dgm:spPr/>
    </dgm:pt>
    <dgm:pt modelId="{D7A54990-87F1-4F79-A585-1E6EF2FBE591}" type="pres">
      <dgm:prSet presAssocID="{E3B475C9-DD7D-4A9F-AEFA-502FB4C92ABD}" presName="bgRect" presStyleLbl="bgShp" presStyleIdx="2" presStyleCnt="5"/>
      <dgm:spPr/>
    </dgm:pt>
    <dgm:pt modelId="{B3C08942-6B71-4CDE-A53C-7052A1B993BC}" type="pres">
      <dgm:prSet presAssocID="{E3B475C9-DD7D-4A9F-AEFA-502FB4C92AB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89D0827-0CBE-4C74-93A3-529205B87A67}" type="pres">
      <dgm:prSet presAssocID="{E3B475C9-DD7D-4A9F-AEFA-502FB4C92ABD}" presName="spaceRect" presStyleCnt="0"/>
      <dgm:spPr/>
    </dgm:pt>
    <dgm:pt modelId="{3E482D3D-7FBE-4CBC-9958-63DCDE01A7F7}" type="pres">
      <dgm:prSet presAssocID="{E3B475C9-DD7D-4A9F-AEFA-502FB4C92ABD}" presName="parTx" presStyleLbl="revTx" presStyleIdx="2" presStyleCnt="5">
        <dgm:presLayoutVars>
          <dgm:chMax val="0"/>
          <dgm:chPref val="0"/>
        </dgm:presLayoutVars>
      </dgm:prSet>
      <dgm:spPr/>
    </dgm:pt>
    <dgm:pt modelId="{57693090-8C95-469C-9CB4-AE73E4B21223}" type="pres">
      <dgm:prSet presAssocID="{D41D47D2-E2D5-4457-827A-C7C11A7D6320}" presName="sibTrans" presStyleCnt="0"/>
      <dgm:spPr/>
    </dgm:pt>
    <dgm:pt modelId="{3FECD8D8-0AFB-4993-8075-BAC3DA77601E}" type="pres">
      <dgm:prSet presAssocID="{25665058-CFF3-4C94-8F55-2A5B7036A1AD}" presName="compNode" presStyleCnt="0"/>
      <dgm:spPr/>
    </dgm:pt>
    <dgm:pt modelId="{4C0FB71B-CB96-4371-806A-6321CAEAA272}" type="pres">
      <dgm:prSet presAssocID="{25665058-CFF3-4C94-8F55-2A5B7036A1AD}" presName="bgRect" presStyleLbl="bgShp" presStyleIdx="3" presStyleCnt="5"/>
      <dgm:spPr/>
    </dgm:pt>
    <dgm:pt modelId="{AFB89E34-1FAD-4A75-882B-D59EEAFD0A9C}" type="pres">
      <dgm:prSet presAssocID="{25665058-CFF3-4C94-8F55-2A5B7036A1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数据库"/>
        </a:ext>
      </dgm:extLst>
    </dgm:pt>
    <dgm:pt modelId="{1418316C-164B-44BB-96AB-B29721550B78}" type="pres">
      <dgm:prSet presAssocID="{25665058-CFF3-4C94-8F55-2A5B7036A1AD}" presName="spaceRect" presStyleCnt="0"/>
      <dgm:spPr/>
    </dgm:pt>
    <dgm:pt modelId="{80FA94E2-AAB5-472B-BB7E-BE22D02DD01E}" type="pres">
      <dgm:prSet presAssocID="{25665058-CFF3-4C94-8F55-2A5B7036A1AD}" presName="parTx" presStyleLbl="revTx" presStyleIdx="3" presStyleCnt="5">
        <dgm:presLayoutVars>
          <dgm:chMax val="0"/>
          <dgm:chPref val="0"/>
        </dgm:presLayoutVars>
      </dgm:prSet>
      <dgm:spPr/>
    </dgm:pt>
    <dgm:pt modelId="{0B36EBDE-1D48-45DC-AE8D-D70D17951FFB}" type="pres">
      <dgm:prSet presAssocID="{86119BB6-3A19-4744-B166-600364EE47C6}" presName="sibTrans" presStyleCnt="0"/>
      <dgm:spPr/>
    </dgm:pt>
    <dgm:pt modelId="{DB58D1A9-27F8-4453-8E25-C3F889AD6A03}" type="pres">
      <dgm:prSet presAssocID="{2D0C0EEA-1572-47A7-BBD6-498F5DF7B331}" presName="compNode" presStyleCnt="0"/>
      <dgm:spPr/>
    </dgm:pt>
    <dgm:pt modelId="{C066BCE8-1CEE-442D-8756-2D549CC4D22C}" type="pres">
      <dgm:prSet presAssocID="{2D0C0EEA-1572-47A7-BBD6-498F5DF7B331}" presName="bgRect" presStyleLbl="bgShp" presStyleIdx="4" presStyleCnt="5"/>
      <dgm:spPr/>
    </dgm:pt>
    <dgm:pt modelId="{E8FFC3E4-66D3-4471-A03E-543E0073CEF5}" type="pres">
      <dgm:prSet presAssocID="{2D0C0EEA-1572-47A7-BBD6-498F5DF7B3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计算机"/>
        </a:ext>
      </dgm:extLst>
    </dgm:pt>
    <dgm:pt modelId="{5D65CFA7-C46A-4C3C-924C-4946B9FEE00A}" type="pres">
      <dgm:prSet presAssocID="{2D0C0EEA-1572-47A7-BBD6-498F5DF7B331}" presName="spaceRect" presStyleCnt="0"/>
      <dgm:spPr/>
    </dgm:pt>
    <dgm:pt modelId="{23625365-8154-4126-AAFB-00FCC1519D13}" type="pres">
      <dgm:prSet presAssocID="{2D0C0EEA-1572-47A7-BBD6-498F5DF7B331}" presName="parTx" presStyleLbl="revTx" presStyleIdx="4" presStyleCnt="5">
        <dgm:presLayoutVars>
          <dgm:chMax val="0"/>
          <dgm:chPref val="0"/>
        </dgm:presLayoutVars>
      </dgm:prSet>
      <dgm:spPr/>
    </dgm:pt>
  </dgm:ptLst>
  <dgm:cxnLst>
    <dgm:cxn modelId="{67BF3701-9075-48F0-8C3A-924874C0C42A}" srcId="{84F5BA16-5743-4469-B1BE-A93BF12147E2}" destId="{E3B475C9-DD7D-4A9F-AEFA-502FB4C92ABD}" srcOrd="2" destOrd="0" parTransId="{BFBB8D0D-B684-4926-9329-51892FE79F68}" sibTransId="{D41D47D2-E2D5-4457-827A-C7C11A7D6320}"/>
    <dgm:cxn modelId="{C80D601B-0009-4ACC-B845-A7AFB96CA054}" type="presOf" srcId="{2EF2CF11-D3A7-41AC-9632-53FD1B68396F}" destId="{95A1D2FD-EEC0-4D65-9430-A956C313DA39}" srcOrd="0" destOrd="0" presId="urn:microsoft.com/office/officeart/2018/2/layout/IconVerticalSolidList"/>
    <dgm:cxn modelId="{866C691D-85F5-49B3-A14E-20C165175695}" srcId="{84F5BA16-5743-4469-B1BE-A93BF12147E2}" destId="{2D0C0EEA-1572-47A7-BBD6-498F5DF7B331}" srcOrd="4" destOrd="0" parTransId="{67F38C76-C747-4E42-8B2D-24FDD61CDF6D}" sibTransId="{EF3E3C93-412C-470D-BAB6-0EEAF039C89C}"/>
    <dgm:cxn modelId="{6B66851E-547C-488D-BB72-A56F578CF260}" type="presOf" srcId="{E109A5AD-E439-445A-87D9-20A23CDE3D35}" destId="{7F50BD07-A929-4345-8BAF-3CADCF156ED7}" srcOrd="0" destOrd="0" presId="urn:microsoft.com/office/officeart/2018/2/layout/IconVerticalSolidList"/>
    <dgm:cxn modelId="{5033CA36-F81B-4586-A0F3-B92537840465}" srcId="{84F5BA16-5743-4469-B1BE-A93BF12147E2}" destId="{2EF2CF11-D3A7-41AC-9632-53FD1B68396F}" srcOrd="1" destOrd="0" parTransId="{A6972870-2B19-43B2-82B3-39D680BAC177}" sibTransId="{4DAA619A-4BFB-4D27-8249-3736A76ECF74}"/>
    <dgm:cxn modelId="{DC2F3441-180B-414C-BE6B-805E13B611BE}" type="presOf" srcId="{84F5BA16-5743-4469-B1BE-A93BF12147E2}" destId="{8C347045-692B-453D-B1C9-54B78CA934F4}" srcOrd="0" destOrd="0" presId="urn:microsoft.com/office/officeart/2018/2/layout/IconVerticalSolidList"/>
    <dgm:cxn modelId="{012B7155-4933-40D3-A07A-B41FC2401C33}" srcId="{84F5BA16-5743-4469-B1BE-A93BF12147E2}" destId="{E109A5AD-E439-445A-87D9-20A23CDE3D35}" srcOrd="0" destOrd="0" parTransId="{03F396FE-C490-408D-893F-99A571FF0613}" sibTransId="{03304CAB-B338-48D2-BDB2-0F50426551E2}"/>
    <dgm:cxn modelId="{3E74639F-2E8C-4328-A915-A7AA9A1BDDDB}" type="presOf" srcId="{E3B475C9-DD7D-4A9F-AEFA-502FB4C92ABD}" destId="{3E482D3D-7FBE-4CBC-9958-63DCDE01A7F7}" srcOrd="0" destOrd="0" presId="urn:microsoft.com/office/officeart/2018/2/layout/IconVerticalSolidList"/>
    <dgm:cxn modelId="{B3A27AA7-15E1-4570-8A21-2213B8751EC6}" type="presOf" srcId="{2D0C0EEA-1572-47A7-BBD6-498F5DF7B331}" destId="{23625365-8154-4126-AAFB-00FCC1519D13}" srcOrd="0" destOrd="0" presId="urn:microsoft.com/office/officeart/2018/2/layout/IconVerticalSolidList"/>
    <dgm:cxn modelId="{1FD9C0C1-931F-4D18-9C2C-EC9B988DBC0E}" srcId="{84F5BA16-5743-4469-B1BE-A93BF12147E2}" destId="{25665058-CFF3-4C94-8F55-2A5B7036A1AD}" srcOrd="3" destOrd="0" parTransId="{A06BAF6D-DB30-4A44-87DE-0707A42C629F}" sibTransId="{86119BB6-3A19-4744-B166-600364EE47C6}"/>
    <dgm:cxn modelId="{7B320DE4-0DA3-4CEC-A19B-DCA94F8F9D95}" type="presOf" srcId="{25665058-CFF3-4C94-8F55-2A5B7036A1AD}" destId="{80FA94E2-AAB5-472B-BB7E-BE22D02DD01E}" srcOrd="0" destOrd="0" presId="urn:microsoft.com/office/officeart/2018/2/layout/IconVerticalSolidList"/>
    <dgm:cxn modelId="{2F54F0D3-21BD-4234-816A-9C12C84349CC}" type="presParOf" srcId="{8C347045-692B-453D-B1C9-54B78CA934F4}" destId="{9A75A80B-C071-4CD2-AA29-77D0DE7A6E7B}" srcOrd="0" destOrd="0" presId="urn:microsoft.com/office/officeart/2018/2/layout/IconVerticalSolidList"/>
    <dgm:cxn modelId="{E2E0E2D1-22F3-4890-BE63-F38119D05E3D}" type="presParOf" srcId="{9A75A80B-C071-4CD2-AA29-77D0DE7A6E7B}" destId="{E0F2DED2-6583-4BF9-AE17-C5FC858D6C9D}" srcOrd="0" destOrd="0" presId="urn:microsoft.com/office/officeart/2018/2/layout/IconVerticalSolidList"/>
    <dgm:cxn modelId="{674FCBA6-EFE5-436F-B6F7-758C77608822}" type="presParOf" srcId="{9A75A80B-C071-4CD2-AA29-77D0DE7A6E7B}" destId="{56AAB4EC-2DA2-49C7-A9CE-17013EE0F8C1}" srcOrd="1" destOrd="0" presId="urn:microsoft.com/office/officeart/2018/2/layout/IconVerticalSolidList"/>
    <dgm:cxn modelId="{D18DAB93-14A9-4FF0-81BA-D0EC338AD38F}" type="presParOf" srcId="{9A75A80B-C071-4CD2-AA29-77D0DE7A6E7B}" destId="{C7CB3D47-89F9-47F3-99D4-6C132D7E2E85}" srcOrd="2" destOrd="0" presId="urn:microsoft.com/office/officeart/2018/2/layout/IconVerticalSolidList"/>
    <dgm:cxn modelId="{D51E430E-A769-41C6-8296-D8358183A186}" type="presParOf" srcId="{9A75A80B-C071-4CD2-AA29-77D0DE7A6E7B}" destId="{7F50BD07-A929-4345-8BAF-3CADCF156ED7}" srcOrd="3" destOrd="0" presId="urn:microsoft.com/office/officeart/2018/2/layout/IconVerticalSolidList"/>
    <dgm:cxn modelId="{AE85A301-6420-441C-97B3-A3FDF02680BF}" type="presParOf" srcId="{8C347045-692B-453D-B1C9-54B78CA934F4}" destId="{F7B95694-43FF-4DC7-9270-5B894E187A11}" srcOrd="1" destOrd="0" presId="urn:microsoft.com/office/officeart/2018/2/layout/IconVerticalSolidList"/>
    <dgm:cxn modelId="{E551365C-74FE-4B4D-BB7E-56EEB70DD611}" type="presParOf" srcId="{8C347045-692B-453D-B1C9-54B78CA934F4}" destId="{D24C2EAB-19F5-4779-948D-16AEFFD6F3BC}" srcOrd="2" destOrd="0" presId="urn:microsoft.com/office/officeart/2018/2/layout/IconVerticalSolidList"/>
    <dgm:cxn modelId="{C2D4697D-019F-44F4-A4E6-663FB4374499}" type="presParOf" srcId="{D24C2EAB-19F5-4779-948D-16AEFFD6F3BC}" destId="{637149D6-255A-48E2-82BC-4B0313ECEE49}" srcOrd="0" destOrd="0" presId="urn:microsoft.com/office/officeart/2018/2/layout/IconVerticalSolidList"/>
    <dgm:cxn modelId="{BE39F871-D3B7-4553-B2B8-5734B1558380}" type="presParOf" srcId="{D24C2EAB-19F5-4779-948D-16AEFFD6F3BC}" destId="{9A1974CE-8627-4F16-9A3D-9C87B9402413}" srcOrd="1" destOrd="0" presId="urn:microsoft.com/office/officeart/2018/2/layout/IconVerticalSolidList"/>
    <dgm:cxn modelId="{5A3232E2-DD40-4B0D-B880-469928367D33}" type="presParOf" srcId="{D24C2EAB-19F5-4779-948D-16AEFFD6F3BC}" destId="{ABF56C42-4DBA-448B-BFE7-93191ED9B0C6}" srcOrd="2" destOrd="0" presId="urn:microsoft.com/office/officeart/2018/2/layout/IconVerticalSolidList"/>
    <dgm:cxn modelId="{27FDA70A-D84D-4256-9008-B6AE3183FCA0}" type="presParOf" srcId="{D24C2EAB-19F5-4779-948D-16AEFFD6F3BC}" destId="{95A1D2FD-EEC0-4D65-9430-A956C313DA39}" srcOrd="3" destOrd="0" presId="urn:microsoft.com/office/officeart/2018/2/layout/IconVerticalSolidList"/>
    <dgm:cxn modelId="{C78B2758-4B21-411F-8D5F-3B8F4EE76A81}" type="presParOf" srcId="{8C347045-692B-453D-B1C9-54B78CA934F4}" destId="{63C69BA4-24B2-43B0-9D24-245AED18C77C}" srcOrd="3" destOrd="0" presId="urn:microsoft.com/office/officeart/2018/2/layout/IconVerticalSolidList"/>
    <dgm:cxn modelId="{C0BD4EE0-2A0A-4E74-979B-36BB97A562BA}" type="presParOf" srcId="{8C347045-692B-453D-B1C9-54B78CA934F4}" destId="{9CD910E7-6621-468D-9C5B-225F549F54CD}" srcOrd="4" destOrd="0" presId="urn:microsoft.com/office/officeart/2018/2/layout/IconVerticalSolidList"/>
    <dgm:cxn modelId="{9CD7FE56-0E77-4D9E-8FE2-227BD7D51738}" type="presParOf" srcId="{9CD910E7-6621-468D-9C5B-225F549F54CD}" destId="{D7A54990-87F1-4F79-A585-1E6EF2FBE591}" srcOrd="0" destOrd="0" presId="urn:microsoft.com/office/officeart/2018/2/layout/IconVerticalSolidList"/>
    <dgm:cxn modelId="{1FAE44E8-5637-409B-B4E0-398E646AD42F}" type="presParOf" srcId="{9CD910E7-6621-468D-9C5B-225F549F54CD}" destId="{B3C08942-6B71-4CDE-A53C-7052A1B993BC}" srcOrd="1" destOrd="0" presId="urn:microsoft.com/office/officeart/2018/2/layout/IconVerticalSolidList"/>
    <dgm:cxn modelId="{0698CECC-6362-4713-83B8-44AA2F0C95B5}" type="presParOf" srcId="{9CD910E7-6621-468D-9C5B-225F549F54CD}" destId="{D89D0827-0CBE-4C74-93A3-529205B87A67}" srcOrd="2" destOrd="0" presId="urn:microsoft.com/office/officeart/2018/2/layout/IconVerticalSolidList"/>
    <dgm:cxn modelId="{E2588305-A500-4DB5-BE92-A9105C244B19}" type="presParOf" srcId="{9CD910E7-6621-468D-9C5B-225F549F54CD}" destId="{3E482D3D-7FBE-4CBC-9958-63DCDE01A7F7}" srcOrd="3" destOrd="0" presId="urn:microsoft.com/office/officeart/2018/2/layout/IconVerticalSolidList"/>
    <dgm:cxn modelId="{FC12864B-7449-4700-B5A9-616013777106}" type="presParOf" srcId="{8C347045-692B-453D-B1C9-54B78CA934F4}" destId="{57693090-8C95-469C-9CB4-AE73E4B21223}" srcOrd="5" destOrd="0" presId="urn:microsoft.com/office/officeart/2018/2/layout/IconVerticalSolidList"/>
    <dgm:cxn modelId="{42DC7873-EF2A-48B4-BC52-6BE1FA99216C}" type="presParOf" srcId="{8C347045-692B-453D-B1C9-54B78CA934F4}" destId="{3FECD8D8-0AFB-4993-8075-BAC3DA77601E}" srcOrd="6" destOrd="0" presId="urn:microsoft.com/office/officeart/2018/2/layout/IconVerticalSolidList"/>
    <dgm:cxn modelId="{2D2C7A9A-78BB-4DC7-98B4-72DB896CF70C}" type="presParOf" srcId="{3FECD8D8-0AFB-4993-8075-BAC3DA77601E}" destId="{4C0FB71B-CB96-4371-806A-6321CAEAA272}" srcOrd="0" destOrd="0" presId="urn:microsoft.com/office/officeart/2018/2/layout/IconVerticalSolidList"/>
    <dgm:cxn modelId="{E6F0B05B-ECD5-4DFF-B8BB-72DECC7DE0D3}" type="presParOf" srcId="{3FECD8D8-0AFB-4993-8075-BAC3DA77601E}" destId="{AFB89E34-1FAD-4A75-882B-D59EEAFD0A9C}" srcOrd="1" destOrd="0" presId="urn:microsoft.com/office/officeart/2018/2/layout/IconVerticalSolidList"/>
    <dgm:cxn modelId="{B0D12445-8E86-48AF-B5EB-5FABB40283D7}" type="presParOf" srcId="{3FECD8D8-0AFB-4993-8075-BAC3DA77601E}" destId="{1418316C-164B-44BB-96AB-B29721550B78}" srcOrd="2" destOrd="0" presId="urn:microsoft.com/office/officeart/2018/2/layout/IconVerticalSolidList"/>
    <dgm:cxn modelId="{C3817504-762E-4D8B-979C-DC87E1E64406}" type="presParOf" srcId="{3FECD8D8-0AFB-4993-8075-BAC3DA77601E}" destId="{80FA94E2-AAB5-472B-BB7E-BE22D02DD01E}" srcOrd="3" destOrd="0" presId="urn:microsoft.com/office/officeart/2018/2/layout/IconVerticalSolidList"/>
    <dgm:cxn modelId="{BACFE5FD-9701-4368-A2FE-A681C531DD3F}" type="presParOf" srcId="{8C347045-692B-453D-B1C9-54B78CA934F4}" destId="{0B36EBDE-1D48-45DC-AE8D-D70D17951FFB}" srcOrd="7" destOrd="0" presId="urn:microsoft.com/office/officeart/2018/2/layout/IconVerticalSolidList"/>
    <dgm:cxn modelId="{7438846A-51F5-4588-B0A4-AD1FC54F317C}" type="presParOf" srcId="{8C347045-692B-453D-B1C9-54B78CA934F4}" destId="{DB58D1A9-27F8-4453-8E25-C3F889AD6A03}" srcOrd="8" destOrd="0" presId="urn:microsoft.com/office/officeart/2018/2/layout/IconVerticalSolidList"/>
    <dgm:cxn modelId="{B90707E2-AD62-4789-BD8D-A437F9CA2265}" type="presParOf" srcId="{DB58D1A9-27F8-4453-8E25-C3F889AD6A03}" destId="{C066BCE8-1CEE-442D-8756-2D549CC4D22C}" srcOrd="0" destOrd="0" presId="urn:microsoft.com/office/officeart/2018/2/layout/IconVerticalSolidList"/>
    <dgm:cxn modelId="{CB9D40EF-8C06-4211-9564-4E43FB1E88EB}" type="presParOf" srcId="{DB58D1A9-27F8-4453-8E25-C3F889AD6A03}" destId="{E8FFC3E4-66D3-4471-A03E-543E0073CEF5}" srcOrd="1" destOrd="0" presId="urn:microsoft.com/office/officeart/2018/2/layout/IconVerticalSolidList"/>
    <dgm:cxn modelId="{7E2C6BD9-2B74-4F0F-AECA-8C7F2F5E0D11}" type="presParOf" srcId="{DB58D1A9-27F8-4453-8E25-C3F889AD6A03}" destId="{5D65CFA7-C46A-4C3C-924C-4946B9FEE00A}" srcOrd="2" destOrd="0" presId="urn:microsoft.com/office/officeart/2018/2/layout/IconVerticalSolidList"/>
    <dgm:cxn modelId="{BD688E87-08AE-432E-829A-7F9BA845B3B2}" type="presParOf" srcId="{DB58D1A9-27F8-4453-8E25-C3F889AD6A03}" destId="{23625365-8154-4126-AAFB-00FCC1519D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04BE48-D4B9-4951-BA5B-E41EEAEEFB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BC0207-6607-4A92-A318-DD9F39D2B186}">
      <dgm:prSet/>
      <dgm:spPr/>
      <dgm:t>
        <a:bodyPr/>
        <a:lstStyle/>
        <a:p>
          <a:pPr>
            <a:lnSpc>
              <a:spcPct val="100000"/>
            </a:lnSpc>
          </a:pPr>
          <a:r>
            <a:rPr lang="zh-CN" b="1"/>
            <a:t>Achieving real-time, high-accuracy gesture-to-text conversion</a:t>
          </a:r>
          <a:endParaRPr lang="en-US"/>
        </a:p>
      </dgm:t>
    </dgm:pt>
    <dgm:pt modelId="{146E6590-F236-40B7-B02E-133375EA5A4E}" type="parTrans" cxnId="{A1934F97-A46D-42C8-87BE-1312BE5A4D04}">
      <dgm:prSet/>
      <dgm:spPr/>
      <dgm:t>
        <a:bodyPr/>
        <a:lstStyle/>
        <a:p>
          <a:endParaRPr lang="en-US"/>
        </a:p>
      </dgm:t>
    </dgm:pt>
    <dgm:pt modelId="{89D5243D-0E06-4C92-8685-9288F15ABFED}" type="sibTrans" cxnId="{A1934F97-A46D-42C8-87BE-1312BE5A4D04}">
      <dgm:prSet/>
      <dgm:spPr/>
      <dgm:t>
        <a:bodyPr/>
        <a:lstStyle/>
        <a:p>
          <a:endParaRPr lang="en-US"/>
        </a:p>
      </dgm:t>
    </dgm:pt>
    <dgm:pt modelId="{CC6AEACF-E25C-4E80-A9A7-63A342BC597C}">
      <dgm:prSet/>
      <dgm:spPr/>
      <dgm:t>
        <a:bodyPr/>
        <a:lstStyle/>
        <a:p>
          <a:pPr>
            <a:lnSpc>
              <a:spcPct val="100000"/>
            </a:lnSpc>
          </a:pPr>
          <a:r>
            <a:rPr lang="zh-CN" b="1"/>
            <a:t>Developing a bilingual translation chain (sign ➝ language ➝ second language)</a:t>
          </a:r>
          <a:endParaRPr lang="en-US"/>
        </a:p>
      </dgm:t>
    </dgm:pt>
    <dgm:pt modelId="{6C8B2CC9-929C-4CCB-B4EB-65D6F00445BC}" type="parTrans" cxnId="{778F1B37-F28E-400B-94B2-3A20E3DD3466}">
      <dgm:prSet/>
      <dgm:spPr/>
      <dgm:t>
        <a:bodyPr/>
        <a:lstStyle/>
        <a:p>
          <a:endParaRPr lang="en-US"/>
        </a:p>
      </dgm:t>
    </dgm:pt>
    <dgm:pt modelId="{F0572072-F502-4080-B133-74B26279A0DD}" type="sibTrans" cxnId="{778F1B37-F28E-400B-94B2-3A20E3DD3466}">
      <dgm:prSet/>
      <dgm:spPr/>
      <dgm:t>
        <a:bodyPr/>
        <a:lstStyle/>
        <a:p>
          <a:endParaRPr lang="en-US"/>
        </a:p>
      </dgm:t>
    </dgm:pt>
    <dgm:pt modelId="{80380D77-4509-4E65-97ED-1D146F3C3303}">
      <dgm:prSet/>
      <dgm:spPr/>
      <dgm:t>
        <a:bodyPr/>
        <a:lstStyle/>
        <a:p>
          <a:pPr>
            <a:lnSpc>
              <a:spcPct val="100000"/>
            </a:lnSpc>
          </a:pPr>
          <a:r>
            <a:rPr lang="zh-CN" b="1"/>
            <a:t>Creating a smooth and natural speech output for non-verbal users</a:t>
          </a:r>
          <a:endParaRPr lang="en-US"/>
        </a:p>
      </dgm:t>
    </dgm:pt>
    <dgm:pt modelId="{B5EB0C62-9741-44AC-AE69-3FD591B3020D}" type="parTrans" cxnId="{BDF07417-8C9E-4BAE-87B4-A555D1DA05C5}">
      <dgm:prSet/>
      <dgm:spPr/>
      <dgm:t>
        <a:bodyPr/>
        <a:lstStyle/>
        <a:p>
          <a:endParaRPr lang="en-US"/>
        </a:p>
      </dgm:t>
    </dgm:pt>
    <dgm:pt modelId="{4F41E2DA-6797-43B6-9E74-75FD2607631C}" type="sibTrans" cxnId="{BDF07417-8C9E-4BAE-87B4-A555D1DA05C5}">
      <dgm:prSet/>
      <dgm:spPr/>
      <dgm:t>
        <a:bodyPr/>
        <a:lstStyle/>
        <a:p>
          <a:endParaRPr lang="en-US"/>
        </a:p>
      </dgm:t>
    </dgm:pt>
    <dgm:pt modelId="{F2F0837F-82C5-447D-91FA-04E26DA13924}">
      <dgm:prSet/>
      <dgm:spPr/>
      <dgm:t>
        <a:bodyPr/>
        <a:lstStyle/>
        <a:p>
          <a:pPr>
            <a:lnSpc>
              <a:spcPct val="100000"/>
            </a:lnSpc>
          </a:pPr>
          <a:r>
            <a:rPr lang="zh-CN" b="1"/>
            <a:t>Building and labeling a diverse CSL/ASL dataset from scratch</a:t>
          </a:r>
          <a:endParaRPr lang="en-US"/>
        </a:p>
      </dgm:t>
    </dgm:pt>
    <dgm:pt modelId="{88FB8CCC-17FA-4466-BDEC-F77981546120}" type="parTrans" cxnId="{7C867851-E570-46A2-818E-727049963631}">
      <dgm:prSet/>
      <dgm:spPr/>
      <dgm:t>
        <a:bodyPr/>
        <a:lstStyle/>
        <a:p>
          <a:endParaRPr lang="en-US"/>
        </a:p>
      </dgm:t>
    </dgm:pt>
    <dgm:pt modelId="{6BB90004-EF60-48A6-982D-71913824F08C}" type="sibTrans" cxnId="{7C867851-E570-46A2-818E-727049963631}">
      <dgm:prSet/>
      <dgm:spPr/>
      <dgm:t>
        <a:bodyPr/>
        <a:lstStyle/>
        <a:p>
          <a:endParaRPr lang="en-US"/>
        </a:p>
      </dgm:t>
    </dgm:pt>
    <dgm:pt modelId="{021A218A-A1E0-49B5-AED8-9A1EBEC58D5A}">
      <dgm:prSet/>
      <dgm:spPr/>
      <dgm:t>
        <a:bodyPr/>
        <a:lstStyle/>
        <a:p>
          <a:pPr>
            <a:lnSpc>
              <a:spcPct val="100000"/>
            </a:lnSpc>
          </a:pPr>
          <a:r>
            <a:rPr lang="zh-CN" b="1"/>
            <a:t>Balancing performance, power consumption, and cost in the robot design</a:t>
          </a:r>
          <a:endParaRPr lang="en-US"/>
        </a:p>
      </dgm:t>
    </dgm:pt>
    <dgm:pt modelId="{E0B5EC59-FEEC-4B3B-A11C-4D1C2FB5B22A}" type="parTrans" cxnId="{AB7F331C-8913-4E81-9C28-18CD3140F1C3}">
      <dgm:prSet/>
      <dgm:spPr/>
      <dgm:t>
        <a:bodyPr/>
        <a:lstStyle/>
        <a:p>
          <a:endParaRPr lang="en-US"/>
        </a:p>
      </dgm:t>
    </dgm:pt>
    <dgm:pt modelId="{1376086D-9D31-4400-88D9-1BD081FD766E}" type="sibTrans" cxnId="{AB7F331C-8913-4E81-9C28-18CD3140F1C3}">
      <dgm:prSet/>
      <dgm:spPr/>
      <dgm:t>
        <a:bodyPr/>
        <a:lstStyle/>
        <a:p>
          <a:endParaRPr lang="en-US"/>
        </a:p>
      </dgm:t>
    </dgm:pt>
    <dgm:pt modelId="{3853828E-7932-4FED-84B5-ABE0EA7D8261}" type="pres">
      <dgm:prSet presAssocID="{BD04BE48-D4B9-4951-BA5B-E41EEAEEFBBE}" presName="root" presStyleCnt="0">
        <dgm:presLayoutVars>
          <dgm:dir/>
          <dgm:resizeHandles val="exact"/>
        </dgm:presLayoutVars>
      </dgm:prSet>
      <dgm:spPr/>
    </dgm:pt>
    <dgm:pt modelId="{D58F5B99-5FCD-458D-A5CE-4EF068427486}" type="pres">
      <dgm:prSet presAssocID="{1DBC0207-6607-4A92-A318-DD9F39D2B186}" presName="compNode" presStyleCnt="0"/>
      <dgm:spPr/>
    </dgm:pt>
    <dgm:pt modelId="{21D9E443-9FCF-43A5-B53C-4ABF843E39B7}" type="pres">
      <dgm:prSet presAssocID="{1DBC0207-6607-4A92-A318-DD9F39D2B186}" presName="bgRect" presStyleLbl="bgShp" presStyleIdx="0" presStyleCnt="5"/>
      <dgm:spPr/>
    </dgm:pt>
    <dgm:pt modelId="{2CA33043-0D97-4C72-BE51-8B57AFADDE1A}" type="pres">
      <dgm:prSet presAssocID="{1DBC0207-6607-4A92-A318-DD9F39D2B1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目标"/>
        </a:ext>
      </dgm:extLst>
    </dgm:pt>
    <dgm:pt modelId="{96DCE361-D1CD-438F-8D9D-FF9E2E819546}" type="pres">
      <dgm:prSet presAssocID="{1DBC0207-6607-4A92-A318-DD9F39D2B186}" presName="spaceRect" presStyleCnt="0"/>
      <dgm:spPr/>
    </dgm:pt>
    <dgm:pt modelId="{CBEE3C80-16BF-45E9-A8EA-86152BD400DA}" type="pres">
      <dgm:prSet presAssocID="{1DBC0207-6607-4A92-A318-DD9F39D2B186}" presName="parTx" presStyleLbl="revTx" presStyleIdx="0" presStyleCnt="5">
        <dgm:presLayoutVars>
          <dgm:chMax val="0"/>
          <dgm:chPref val="0"/>
        </dgm:presLayoutVars>
      </dgm:prSet>
      <dgm:spPr/>
    </dgm:pt>
    <dgm:pt modelId="{478993FB-AA91-4957-AA9C-AB6760E7BF2F}" type="pres">
      <dgm:prSet presAssocID="{89D5243D-0E06-4C92-8685-9288F15ABFED}" presName="sibTrans" presStyleCnt="0"/>
      <dgm:spPr/>
    </dgm:pt>
    <dgm:pt modelId="{67CE9FAE-604A-49B2-ACD2-4380F6AD16B2}" type="pres">
      <dgm:prSet presAssocID="{CC6AEACF-E25C-4E80-A9A7-63A342BC597C}" presName="compNode" presStyleCnt="0"/>
      <dgm:spPr/>
    </dgm:pt>
    <dgm:pt modelId="{71A5110B-297A-4EF6-8459-DD79253572B4}" type="pres">
      <dgm:prSet presAssocID="{CC6AEACF-E25C-4E80-A9A7-63A342BC597C}" presName="bgRect" presStyleLbl="bgShp" presStyleIdx="1" presStyleCnt="5"/>
      <dgm:spPr/>
    </dgm:pt>
    <dgm:pt modelId="{F0E852BA-4C04-4D3F-A91C-6749037F6DD4}" type="pres">
      <dgm:prSet presAssocID="{CC6AEACF-E25C-4E80-A9A7-63A342BC597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字幕"/>
        </a:ext>
      </dgm:extLst>
    </dgm:pt>
    <dgm:pt modelId="{1C42DA45-E975-4CE9-AB40-EDD899578FEA}" type="pres">
      <dgm:prSet presAssocID="{CC6AEACF-E25C-4E80-A9A7-63A342BC597C}" presName="spaceRect" presStyleCnt="0"/>
      <dgm:spPr/>
    </dgm:pt>
    <dgm:pt modelId="{821BA9CE-1B6B-453F-8BC7-4B31F719D9DB}" type="pres">
      <dgm:prSet presAssocID="{CC6AEACF-E25C-4E80-A9A7-63A342BC597C}" presName="parTx" presStyleLbl="revTx" presStyleIdx="1" presStyleCnt="5">
        <dgm:presLayoutVars>
          <dgm:chMax val="0"/>
          <dgm:chPref val="0"/>
        </dgm:presLayoutVars>
      </dgm:prSet>
      <dgm:spPr/>
    </dgm:pt>
    <dgm:pt modelId="{77768FFF-5325-4373-A6BD-7086623A9269}" type="pres">
      <dgm:prSet presAssocID="{F0572072-F502-4080-B133-74B26279A0DD}" presName="sibTrans" presStyleCnt="0"/>
      <dgm:spPr/>
    </dgm:pt>
    <dgm:pt modelId="{91DB2822-E62A-47E4-9FA9-9FA4424F36EC}" type="pres">
      <dgm:prSet presAssocID="{80380D77-4509-4E65-97ED-1D146F3C3303}" presName="compNode" presStyleCnt="0"/>
      <dgm:spPr/>
    </dgm:pt>
    <dgm:pt modelId="{7A0FFF30-DBAC-45B9-924E-84B9FE296C89}" type="pres">
      <dgm:prSet presAssocID="{80380D77-4509-4E65-97ED-1D146F3C3303}" presName="bgRect" presStyleLbl="bgShp" presStyleIdx="2" presStyleCnt="5"/>
      <dgm:spPr/>
    </dgm:pt>
    <dgm:pt modelId="{B95373F8-221C-46E4-B4A8-4232F334180D}" type="pres">
      <dgm:prSet presAssocID="{80380D77-4509-4E65-97ED-1D146F3C33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语音"/>
        </a:ext>
      </dgm:extLst>
    </dgm:pt>
    <dgm:pt modelId="{68E52F2D-487D-4A6D-BC13-784C4127685F}" type="pres">
      <dgm:prSet presAssocID="{80380D77-4509-4E65-97ED-1D146F3C3303}" presName="spaceRect" presStyleCnt="0"/>
      <dgm:spPr/>
    </dgm:pt>
    <dgm:pt modelId="{830CB9C3-6B53-42B0-A000-E75F607CF54E}" type="pres">
      <dgm:prSet presAssocID="{80380D77-4509-4E65-97ED-1D146F3C3303}" presName="parTx" presStyleLbl="revTx" presStyleIdx="2" presStyleCnt="5">
        <dgm:presLayoutVars>
          <dgm:chMax val="0"/>
          <dgm:chPref val="0"/>
        </dgm:presLayoutVars>
      </dgm:prSet>
      <dgm:spPr/>
    </dgm:pt>
    <dgm:pt modelId="{970C14E0-06C3-4B4A-8F1B-5E580F4F118F}" type="pres">
      <dgm:prSet presAssocID="{4F41E2DA-6797-43B6-9E74-75FD2607631C}" presName="sibTrans" presStyleCnt="0"/>
      <dgm:spPr/>
    </dgm:pt>
    <dgm:pt modelId="{B3D35C96-7FA3-4B69-BE49-69973C7357D8}" type="pres">
      <dgm:prSet presAssocID="{F2F0837F-82C5-447D-91FA-04E26DA13924}" presName="compNode" presStyleCnt="0"/>
      <dgm:spPr/>
    </dgm:pt>
    <dgm:pt modelId="{26C633B5-C578-4426-82C5-1D9DFA75C55D}" type="pres">
      <dgm:prSet presAssocID="{F2F0837F-82C5-447D-91FA-04E26DA13924}" presName="bgRect" presStyleLbl="bgShp" presStyleIdx="3" presStyleCnt="5"/>
      <dgm:spPr/>
    </dgm:pt>
    <dgm:pt modelId="{307E58D0-D5E4-4487-A39B-B6DB165E3F97}" type="pres">
      <dgm:prSet presAssocID="{F2F0837F-82C5-447D-91FA-04E26DA139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数据库"/>
        </a:ext>
      </dgm:extLst>
    </dgm:pt>
    <dgm:pt modelId="{C0CE3847-3494-4A0F-BEE3-A4090022E73C}" type="pres">
      <dgm:prSet presAssocID="{F2F0837F-82C5-447D-91FA-04E26DA13924}" presName="spaceRect" presStyleCnt="0"/>
      <dgm:spPr/>
    </dgm:pt>
    <dgm:pt modelId="{035588B0-A801-4925-A552-46E871FD671C}" type="pres">
      <dgm:prSet presAssocID="{F2F0837F-82C5-447D-91FA-04E26DA13924}" presName="parTx" presStyleLbl="revTx" presStyleIdx="3" presStyleCnt="5">
        <dgm:presLayoutVars>
          <dgm:chMax val="0"/>
          <dgm:chPref val="0"/>
        </dgm:presLayoutVars>
      </dgm:prSet>
      <dgm:spPr/>
    </dgm:pt>
    <dgm:pt modelId="{85FABE0C-0E4A-45F8-BE05-C03173671CF7}" type="pres">
      <dgm:prSet presAssocID="{6BB90004-EF60-48A6-982D-71913824F08C}" presName="sibTrans" presStyleCnt="0"/>
      <dgm:spPr/>
    </dgm:pt>
    <dgm:pt modelId="{57A7E540-0075-44CB-AC1D-E42E42B33499}" type="pres">
      <dgm:prSet presAssocID="{021A218A-A1E0-49B5-AED8-9A1EBEC58D5A}" presName="compNode" presStyleCnt="0"/>
      <dgm:spPr/>
    </dgm:pt>
    <dgm:pt modelId="{64439B13-58EB-4C31-A859-FC5D2F48AFF8}" type="pres">
      <dgm:prSet presAssocID="{021A218A-A1E0-49B5-AED8-9A1EBEC58D5A}" presName="bgRect" presStyleLbl="bgShp" presStyleIdx="4" presStyleCnt="5"/>
      <dgm:spPr/>
    </dgm:pt>
    <dgm:pt modelId="{79442F65-0F8B-46E6-B27A-CD46B400624D}" type="pres">
      <dgm:prSet presAssocID="{021A218A-A1E0-49B5-AED8-9A1EBEC58D5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cales of Justice"/>
        </a:ext>
      </dgm:extLst>
    </dgm:pt>
    <dgm:pt modelId="{B76E719C-8632-47B7-92E4-DDCC32F76603}" type="pres">
      <dgm:prSet presAssocID="{021A218A-A1E0-49B5-AED8-9A1EBEC58D5A}" presName="spaceRect" presStyleCnt="0"/>
      <dgm:spPr/>
    </dgm:pt>
    <dgm:pt modelId="{133F297D-0089-4D0C-9209-C16FB107B36F}" type="pres">
      <dgm:prSet presAssocID="{021A218A-A1E0-49B5-AED8-9A1EBEC58D5A}" presName="parTx" presStyleLbl="revTx" presStyleIdx="4" presStyleCnt="5">
        <dgm:presLayoutVars>
          <dgm:chMax val="0"/>
          <dgm:chPref val="0"/>
        </dgm:presLayoutVars>
      </dgm:prSet>
      <dgm:spPr/>
    </dgm:pt>
  </dgm:ptLst>
  <dgm:cxnLst>
    <dgm:cxn modelId="{BDF07417-8C9E-4BAE-87B4-A555D1DA05C5}" srcId="{BD04BE48-D4B9-4951-BA5B-E41EEAEEFBBE}" destId="{80380D77-4509-4E65-97ED-1D146F3C3303}" srcOrd="2" destOrd="0" parTransId="{B5EB0C62-9741-44AC-AE69-3FD591B3020D}" sibTransId="{4F41E2DA-6797-43B6-9E74-75FD2607631C}"/>
    <dgm:cxn modelId="{AB7F331C-8913-4E81-9C28-18CD3140F1C3}" srcId="{BD04BE48-D4B9-4951-BA5B-E41EEAEEFBBE}" destId="{021A218A-A1E0-49B5-AED8-9A1EBEC58D5A}" srcOrd="4" destOrd="0" parTransId="{E0B5EC59-FEEC-4B3B-A11C-4D1C2FB5B22A}" sibTransId="{1376086D-9D31-4400-88D9-1BD081FD766E}"/>
    <dgm:cxn modelId="{778F1B37-F28E-400B-94B2-3A20E3DD3466}" srcId="{BD04BE48-D4B9-4951-BA5B-E41EEAEEFBBE}" destId="{CC6AEACF-E25C-4E80-A9A7-63A342BC597C}" srcOrd="1" destOrd="0" parTransId="{6C8B2CC9-929C-4CCB-B4EB-65D6F00445BC}" sibTransId="{F0572072-F502-4080-B133-74B26279A0DD}"/>
    <dgm:cxn modelId="{F66C2F43-F767-4C04-95A9-368A7971D684}" type="presOf" srcId="{BD04BE48-D4B9-4951-BA5B-E41EEAEEFBBE}" destId="{3853828E-7932-4FED-84B5-ABE0EA7D8261}" srcOrd="0" destOrd="0" presId="urn:microsoft.com/office/officeart/2018/2/layout/IconVerticalSolidList"/>
    <dgm:cxn modelId="{6B32D667-108D-45D6-9676-5BCCC85C1E9B}" type="presOf" srcId="{1DBC0207-6607-4A92-A318-DD9F39D2B186}" destId="{CBEE3C80-16BF-45E9-A8EA-86152BD400DA}" srcOrd="0" destOrd="0" presId="urn:microsoft.com/office/officeart/2018/2/layout/IconVerticalSolidList"/>
    <dgm:cxn modelId="{7C867851-E570-46A2-818E-727049963631}" srcId="{BD04BE48-D4B9-4951-BA5B-E41EEAEEFBBE}" destId="{F2F0837F-82C5-447D-91FA-04E26DA13924}" srcOrd="3" destOrd="0" parTransId="{88FB8CCC-17FA-4466-BDEC-F77981546120}" sibTransId="{6BB90004-EF60-48A6-982D-71913824F08C}"/>
    <dgm:cxn modelId="{9E1BE682-54DE-4C1D-894A-167FF91328F4}" type="presOf" srcId="{F2F0837F-82C5-447D-91FA-04E26DA13924}" destId="{035588B0-A801-4925-A552-46E871FD671C}" srcOrd="0" destOrd="0" presId="urn:microsoft.com/office/officeart/2018/2/layout/IconVerticalSolidList"/>
    <dgm:cxn modelId="{FC8C1C8F-48B4-4EB4-8B17-1F92E2BBA0EC}" type="presOf" srcId="{CC6AEACF-E25C-4E80-A9A7-63A342BC597C}" destId="{821BA9CE-1B6B-453F-8BC7-4B31F719D9DB}" srcOrd="0" destOrd="0" presId="urn:microsoft.com/office/officeart/2018/2/layout/IconVerticalSolidList"/>
    <dgm:cxn modelId="{A1934F97-A46D-42C8-87BE-1312BE5A4D04}" srcId="{BD04BE48-D4B9-4951-BA5B-E41EEAEEFBBE}" destId="{1DBC0207-6607-4A92-A318-DD9F39D2B186}" srcOrd="0" destOrd="0" parTransId="{146E6590-F236-40B7-B02E-133375EA5A4E}" sibTransId="{89D5243D-0E06-4C92-8685-9288F15ABFED}"/>
    <dgm:cxn modelId="{F33D33BE-F09A-43AA-B6F1-2BDE96E8B57D}" type="presOf" srcId="{80380D77-4509-4E65-97ED-1D146F3C3303}" destId="{830CB9C3-6B53-42B0-A000-E75F607CF54E}" srcOrd="0" destOrd="0" presId="urn:microsoft.com/office/officeart/2018/2/layout/IconVerticalSolidList"/>
    <dgm:cxn modelId="{30485DDC-1A4E-4AC1-92E1-4DC796831912}" type="presOf" srcId="{021A218A-A1E0-49B5-AED8-9A1EBEC58D5A}" destId="{133F297D-0089-4D0C-9209-C16FB107B36F}" srcOrd="0" destOrd="0" presId="urn:microsoft.com/office/officeart/2018/2/layout/IconVerticalSolidList"/>
    <dgm:cxn modelId="{11612775-25F4-4492-B133-8EF83B6B5958}" type="presParOf" srcId="{3853828E-7932-4FED-84B5-ABE0EA7D8261}" destId="{D58F5B99-5FCD-458D-A5CE-4EF068427486}" srcOrd="0" destOrd="0" presId="urn:microsoft.com/office/officeart/2018/2/layout/IconVerticalSolidList"/>
    <dgm:cxn modelId="{8B614659-5FB8-42A4-8117-6321606444F0}" type="presParOf" srcId="{D58F5B99-5FCD-458D-A5CE-4EF068427486}" destId="{21D9E443-9FCF-43A5-B53C-4ABF843E39B7}" srcOrd="0" destOrd="0" presId="urn:microsoft.com/office/officeart/2018/2/layout/IconVerticalSolidList"/>
    <dgm:cxn modelId="{AB1D9D1D-7AD8-4D10-8DAD-898E259F68E5}" type="presParOf" srcId="{D58F5B99-5FCD-458D-A5CE-4EF068427486}" destId="{2CA33043-0D97-4C72-BE51-8B57AFADDE1A}" srcOrd="1" destOrd="0" presId="urn:microsoft.com/office/officeart/2018/2/layout/IconVerticalSolidList"/>
    <dgm:cxn modelId="{191ECC77-D25E-4538-8BB3-78952D80A4FE}" type="presParOf" srcId="{D58F5B99-5FCD-458D-A5CE-4EF068427486}" destId="{96DCE361-D1CD-438F-8D9D-FF9E2E819546}" srcOrd="2" destOrd="0" presId="urn:microsoft.com/office/officeart/2018/2/layout/IconVerticalSolidList"/>
    <dgm:cxn modelId="{2B08DA86-6BCD-4E68-B57C-ECB674B938A9}" type="presParOf" srcId="{D58F5B99-5FCD-458D-A5CE-4EF068427486}" destId="{CBEE3C80-16BF-45E9-A8EA-86152BD400DA}" srcOrd="3" destOrd="0" presId="urn:microsoft.com/office/officeart/2018/2/layout/IconVerticalSolidList"/>
    <dgm:cxn modelId="{9CD25F90-5370-4B74-A98E-68BC8BE8293E}" type="presParOf" srcId="{3853828E-7932-4FED-84B5-ABE0EA7D8261}" destId="{478993FB-AA91-4957-AA9C-AB6760E7BF2F}" srcOrd="1" destOrd="0" presId="urn:microsoft.com/office/officeart/2018/2/layout/IconVerticalSolidList"/>
    <dgm:cxn modelId="{D85F0933-0ED0-4799-88D7-4914C4311338}" type="presParOf" srcId="{3853828E-7932-4FED-84B5-ABE0EA7D8261}" destId="{67CE9FAE-604A-49B2-ACD2-4380F6AD16B2}" srcOrd="2" destOrd="0" presId="urn:microsoft.com/office/officeart/2018/2/layout/IconVerticalSolidList"/>
    <dgm:cxn modelId="{8E52541A-C011-4B36-9210-DBCB29D71F60}" type="presParOf" srcId="{67CE9FAE-604A-49B2-ACD2-4380F6AD16B2}" destId="{71A5110B-297A-4EF6-8459-DD79253572B4}" srcOrd="0" destOrd="0" presId="urn:microsoft.com/office/officeart/2018/2/layout/IconVerticalSolidList"/>
    <dgm:cxn modelId="{B521268F-EA84-465B-875F-DAF4D57DD444}" type="presParOf" srcId="{67CE9FAE-604A-49B2-ACD2-4380F6AD16B2}" destId="{F0E852BA-4C04-4D3F-A91C-6749037F6DD4}" srcOrd="1" destOrd="0" presId="urn:microsoft.com/office/officeart/2018/2/layout/IconVerticalSolidList"/>
    <dgm:cxn modelId="{20095989-764F-4AB5-9683-E1158B7C5FA1}" type="presParOf" srcId="{67CE9FAE-604A-49B2-ACD2-4380F6AD16B2}" destId="{1C42DA45-E975-4CE9-AB40-EDD899578FEA}" srcOrd="2" destOrd="0" presId="urn:microsoft.com/office/officeart/2018/2/layout/IconVerticalSolidList"/>
    <dgm:cxn modelId="{A676946D-76F3-4EB7-8874-0D0C231C5289}" type="presParOf" srcId="{67CE9FAE-604A-49B2-ACD2-4380F6AD16B2}" destId="{821BA9CE-1B6B-453F-8BC7-4B31F719D9DB}" srcOrd="3" destOrd="0" presId="urn:microsoft.com/office/officeart/2018/2/layout/IconVerticalSolidList"/>
    <dgm:cxn modelId="{2FC1F7E5-3D40-42EB-B3FD-2939AC55D393}" type="presParOf" srcId="{3853828E-7932-4FED-84B5-ABE0EA7D8261}" destId="{77768FFF-5325-4373-A6BD-7086623A9269}" srcOrd="3" destOrd="0" presId="urn:microsoft.com/office/officeart/2018/2/layout/IconVerticalSolidList"/>
    <dgm:cxn modelId="{69058C8A-F4FA-4DEE-8DE0-61AD6F12006D}" type="presParOf" srcId="{3853828E-7932-4FED-84B5-ABE0EA7D8261}" destId="{91DB2822-E62A-47E4-9FA9-9FA4424F36EC}" srcOrd="4" destOrd="0" presId="urn:microsoft.com/office/officeart/2018/2/layout/IconVerticalSolidList"/>
    <dgm:cxn modelId="{4023F878-7BD4-4C43-B269-8CBBCDDE3863}" type="presParOf" srcId="{91DB2822-E62A-47E4-9FA9-9FA4424F36EC}" destId="{7A0FFF30-DBAC-45B9-924E-84B9FE296C89}" srcOrd="0" destOrd="0" presId="urn:microsoft.com/office/officeart/2018/2/layout/IconVerticalSolidList"/>
    <dgm:cxn modelId="{A5428557-5639-4071-BA14-A5B5C23F444C}" type="presParOf" srcId="{91DB2822-E62A-47E4-9FA9-9FA4424F36EC}" destId="{B95373F8-221C-46E4-B4A8-4232F334180D}" srcOrd="1" destOrd="0" presId="urn:microsoft.com/office/officeart/2018/2/layout/IconVerticalSolidList"/>
    <dgm:cxn modelId="{9E40D761-89D2-4113-8246-A3CCB698C806}" type="presParOf" srcId="{91DB2822-E62A-47E4-9FA9-9FA4424F36EC}" destId="{68E52F2D-487D-4A6D-BC13-784C4127685F}" srcOrd="2" destOrd="0" presId="urn:microsoft.com/office/officeart/2018/2/layout/IconVerticalSolidList"/>
    <dgm:cxn modelId="{7413A69F-116A-4A23-BCEC-29E161955AB4}" type="presParOf" srcId="{91DB2822-E62A-47E4-9FA9-9FA4424F36EC}" destId="{830CB9C3-6B53-42B0-A000-E75F607CF54E}" srcOrd="3" destOrd="0" presId="urn:microsoft.com/office/officeart/2018/2/layout/IconVerticalSolidList"/>
    <dgm:cxn modelId="{171A6EAB-D97E-4443-AAE6-99FD54949B14}" type="presParOf" srcId="{3853828E-7932-4FED-84B5-ABE0EA7D8261}" destId="{970C14E0-06C3-4B4A-8F1B-5E580F4F118F}" srcOrd="5" destOrd="0" presId="urn:microsoft.com/office/officeart/2018/2/layout/IconVerticalSolidList"/>
    <dgm:cxn modelId="{D700689B-A4E2-47DD-B6E2-EAABCC5C934C}" type="presParOf" srcId="{3853828E-7932-4FED-84B5-ABE0EA7D8261}" destId="{B3D35C96-7FA3-4B69-BE49-69973C7357D8}" srcOrd="6" destOrd="0" presId="urn:microsoft.com/office/officeart/2018/2/layout/IconVerticalSolidList"/>
    <dgm:cxn modelId="{4719202F-DE54-4BBA-B373-4E2DA4C572C8}" type="presParOf" srcId="{B3D35C96-7FA3-4B69-BE49-69973C7357D8}" destId="{26C633B5-C578-4426-82C5-1D9DFA75C55D}" srcOrd="0" destOrd="0" presId="urn:microsoft.com/office/officeart/2018/2/layout/IconVerticalSolidList"/>
    <dgm:cxn modelId="{F31B4113-52B8-45A0-8B13-C51CAF449F0F}" type="presParOf" srcId="{B3D35C96-7FA3-4B69-BE49-69973C7357D8}" destId="{307E58D0-D5E4-4487-A39B-B6DB165E3F97}" srcOrd="1" destOrd="0" presId="urn:microsoft.com/office/officeart/2018/2/layout/IconVerticalSolidList"/>
    <dgm:cxn modelId="{1ED88C7E-183B-43D2-90A3-7EC84695B1E6}" type="presParOf" srcId="{B3D35C96-7FA3-4B69-BE49-69973C7357D8}" destId="{C0CE3847-3494-4A0F-BEE3-A4090022E73C}" srcOrd="2" destOrd="0" presId="urn:microsoft.com/office/officeart/2018/2/layout/IconVerticalSolidList"/>
    <dgm:cxn modelId="{67CB8613-3EBB-4FEF-B888-841C79F46312}" type="presParOf" srcId="{B3D35C96-7FA3-4B69-BE49-69973C7357D8}" destId="{035588B0-A801-4925-A552-46E871FD671C}" srcOrd="3" destOrd="0" presId="urn:microsoft.com/office/officeart/2018/2/layout/IconVerticalSolidList"/>
    <dgm:cxn modelId="{C81AEDBC-19B2-4487-BDE6-AC534F0A16F0}" type="presParOf" srcId="{3853828E-7932-4FED-84B5-ABE0EA7D8261}" destId="{85FABE0C-0E4A-45F8-BE05-C03173671CF7}" srcOrd="7" destOrd="0" presId="urn:microsoft.com/office/officeart/2018/2/layout/IconVerticalSolidList"/>
    <dgm:cxn modelId="{969B9A42-BF24-43FF-BA28-F8311452184C}" type="presParOf" srcId="{3853828E-7932-4FED-84B5-ABE0EA7D8261}" destId="{57A7E540-0075-44CB-AC1D-E42E42B33499}" srcOrd="8" destOrd="0" presId="urn:microsoft.com/office/officeart/2018/2/layout/IconVerticalSolidList"/>
    <dgm:cxn modelId="{A8521137-1A05-4C0D-8BDD-138BDB20DD16}" type="presParOf" srcId="{57A7E540-0075-44CB-AC1D-E42E42B33499}" destId="{64439B13-58EB-4C31-A859-FC5D2F48AFF8}" srcOrd="0" destOrd="0" presId="urn:microsoft.com/office/officeart/2018/2/layout/IconVerticalSolidList"/>
    <dgm:cxn modelId="{33B34DBB-9453-4A7B-A511-AD4507234860}" type="presParOf" srcId="{57A7E540-0075-44CB-AC1D-E42E42B33499}" destId="{79442F65-0F8B-46E6-B27A-CD46B400624D}" srcOrd="1" destOrd="0" presId="urn:microsoft.com/office/officeart/2018/2/layout/IconVerticalSolidList"/>
    <dgm:cxn modelId="{F13CA6AE-6E31-4BA0-B28B-F8E5956299FA}" type="presParOf" srcId="{57A7E540-0075-44CB-AC1D-E42E42B33499}" destId="{B76E719C-8632-47B7-92E4-DDCC32F76603}" srcOrd="2" destOrd="0" presId="urn:microsoft.com/office/officeart/2018/2/layout/IconVerticalSolidList"/>
    <dgm:cxn modelId="{4763F2CA-B78E-44C0-847A-8D89E1255F4A}" type="presParOf" srcId="{57A7E540-0075-44CB-AC1D-E42E42B33499}" destId="{133F297D-0089-4D0C-9209-C16FB107B3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2DED2-6583-4BF9-AE17-C5FC858D6C9D}">
      <dsp:nvSpPr>
        <dsp:cNvPr id="0" name=""/>
        <dsp:cNvSpPr/>
      </dsp:nvSpPr>
      <dsp:spPr>
        <a:xfrm>
          <a:off x="0" y="4325"/>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AB4EC-2DA2-49C7-A9CE-17013EE0F8C1}">
      <dsp:nvSpPr>
        <dsp:cNvPr id="0" name=""/>
        <dsp:cNvSpPr/>
      </dsp:nvSpPr>
      <dsp:spPr>
        <a:xfrm>
          <a:off x="278677" y="211606"/>
          <a:ext cx="506686" cy="50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50BD07-A929-4345-8BAF-3CADCF156ED7}">
      <dsp:nvSpPr>
        <dsp:cNvPr id="0" name=""/>
        <dsp:cNvSpPr/>
      </dsp:nvSpPr>
      <dsp:spPr>
        <a:xfrm>
          <a:off x="1064041" y="432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b="1" kern="1200"/>
            <a:t>Limited</a:t>
          </a:r>
          <a:r>
            <a:rPr lang="zh-CN" sz="1900" b="1" kern="1200"/>
            <a:t> </a:t>
          </a:r>
          <a:r>
            <a:rPr lang="en-US" sz="1900" b="1" kern="1200"/>
            <a:t>accuracy</a:t>
          </a:r>
          <a:r>
            <a:rPr lang="zh-CN" sz="1900" b="1" kern="1200"/>
            <a:t> </a:t>
          </a:r>
          <a:r>
            <a:rPr lang="en-US" sz="1900" b="1" kern="1200"/>
            <a:t>in</a:t>
          </a:r>
          <a:r>
            <a:rPr lang="zh-CN" sz="1900" b="1" kern="1200"/>
            <a:t> </a:t>
          </a:r>
          <a:r>
            <a:rPr lang="en-US" sz="1900" b="1" kern="1200"/>
            <a:t>real-world</a:t>
          </a:r>
          <a:r>
            <a:rPr lang="zh-CN" sz="1900" b="1" kern="1200"/>
            <a:t> </a:t>
          </a:r>
          <a:r>
            <a:rPr lang="en-US" sz="1900" b="1" kern="1200"/>
            <a:t>sign</a:t>
          </a:r>
          <a:r>
            <a:rPr lang="zh-CN" sz="1900" b="1" kern="1200"/>
            <a:t> </a:t>
          </a:r>
          <a:r>
            <a:rPr lang="en-US" sz="1900" b="1" kern="1200"/>
            <a:t>recognition</a:t>
          </a:r>
          <a:endParaRPr lang="en-US" sz="1900" kern="1200"/>
        </a:p>
      </dsp:txBody>
      <dsp:txXfrm>
        <a:off x="1064041" y="4325"/>
        <a:ext cx="5836470" cy="921248"/>
      </dsp:txXfrm>
    </dsp:sp>
    <dsp:sp modelId="{637149D6-255A-48E2-82BC-4B0313ECEE49}">
      <dsp:nvSpPr>
        <dsp:cNvPr id="0" name=""/>
        <dsp:cNvSpPr/>
      </dsp:nvSpPr>
      <dsp:spPr>
        <a:xfrm>
          <a:off x="0" y="1155885"/>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974CE-8627-4F16-9A3D-9C87B9402413}">
      <dsp:nvSpPr>
        <dsp:cNvPr id="0" name=""/>
        <dsp:cNvSpPr/>
      </dsp:nvSpPr>
      <dsp:spPr>
        <a:xfrm>
          <a:off x="278677" y="1363166"/>
          <a:ext cx="506686" cy="50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A1D2FD-EEC0-4D65-9430-A956C313DA39}">
      <dsp:nvSpPr>
        <dsp:cNvPr id="0" name=""/>
        <dsp:cNvSpPr/>
      </dsp:nvSpPr>
      <dsp:spPr>
        <a:xfrm>
          <a:off x="1064041" y="115588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b="1" kern="1200"/>
            <a:t>Lack</a:t>
          </a:r>
          <a:r>
            <a:rPr lang="zh-CN" sz="1900" b="1" kern="1200"/>
            <a:t> </a:t>
          </a:r>
          <a:r>
            <a:rPr lang="en-US" sz="1900" b="1" kern="1200"/>
            <a:t>of</a:t>
          </a:r>
          <a:r>
            <a:rPr lang="zh-CN" sz="1900" b="1" kern="1200"/>
            <a:t> </a:t>
          </a:r>
          <a:r>
            <a:rPr lang="en-US" sz="1900" b="1" kern="1200"/>
            <a:t>full-sentence</a:t>
          </a:r>
          <a:r>
            <a:rPr lang="zh-CN" sz="1900" b="1" kern="1200"/>
            <a:t> </a:t>
          </a:r>
          <a:r>
            <a:rPr lang="en-US" sz="1900" b="1" kern="1200"/>
            <a:t>understanding</a:t>
          </a:r>
          <a:endParaRPr lang="en-US" sz="1900" kern="1200"/>
        </a:p>
      </dsp:txBody>
      <dsp:txXfrm>
        <a:off x="1064041" y="1155885"/>
        <a:ext cx="5836470" cy="921248"/>
      </dsp:txXfrm>
    </dsp:sp>
    <dsp:sp modelId="{D7A54990-87F1-4F79-A585-1E6EF2FBE591}">
      <dsp:nvSpPr>
        <dsp:cNvPr id="0" name=""/>
        <dsp:cNvSpPr/>
      </dsp:nvSpPr>
      <dsp:spPr>
        <a:xfrm>
          <a:off x="0" y="2307446"/>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08942-6B71-4CDE-A53C-7052A1B993BC}">
      <dsp:nvSpPr>
        <dsp:cNvPr id="0" name=""/>
        <dsp:cNvSpPr/>
      </dsp:nvSpPr>
      <dsp:spPr>
        <a:xfrm>
          <a:off x="278677" y="2514727"/>
          <a:ext cx="506686" cy="50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82D3D-7FBE-4CBC-9958-63DCDE01A7F7}">
      <dsp:nvSpPr>
        <dsp:cNvPr id="0" name=""/>
        <dsp:cNvSpPr/>
      </dsp:nvSpPr>
      <dsp:spPr>
        <a:xfrm>
          <a:off x="1064041" y="230744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b="1" kern="1200"/>
            <a:t>No</a:t>
          </a:r>
          <a:r>
            <a:rPr lang="zh-CN" sz="1900" b="1" kern="1200"/>
            <a:t> </a:t>
          </a:r>
          <a:r>
            <a:rPr lang="en-US" sz="1900" b="1" kern="1200"/>
            <a:t>direct</a:t>
          </a:r>
          <a:r>
            <a:rPr lang="zh-CN" sz="1900" b="1" kern="1200"/>
            <a:t> </a:t>
          </a:r>
          <a:r>
            <a:rPr lang="en-US" sz="1900" b="1" kern="1200"/>
            <a:t>CSL–ASL</a:t>
          </a:r>
          <a:r>
            <a:rPr lang="zh-CN" sz="1900" b="1" kern="1200"/>
            <a:t> </a:t>
          </a:r>
          <a:r>
            <a:rPr lang="en-US" sz="1900" b="1" kern="1200"/>
            <a:t>translation</a:t>
          </a:r>
          <a:r>
            <a:rPr lang="zh-CN" sz="1900" b="1" kern="1200"/>
            <a:t> </a:t>
          </a:r>
          <a:r>
            <a:rPr lang="en-US" sz="1900" b="1" kern="1200"/>
            <a:t>system</a:t>
          </a:r>
          <a:endParaRPr lang="en-US" sz="1900" kern="1200"/>
        </a:p>
      </dsp:txBody>
      <dsp:txXfrm>
        <a:off x="1064041" y="2307446"/>
        <a:ext cx="5836470" cy="921248"/>
      </dsp:txXfrm>
    </dsp:sp>
    <dsp:sp modelId="{4C0FB71B-CB96-4371-806A-6321CAEAA272}">
      <dsp:nvSpPr>
        <dsp:cNvPr id="0" name=""/>
        <dsp:cNvSpPr/>
      </dsp:nvSpPr>
      <dsp:spPr>
        <a:xfrm>
          <a:off x="0" y="3459006"/>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89E34-1FAD-4A75-882B-D59EEAFD0A9C}">
      <dsp:nvSpPr>
        <dsp:cNvPr id="0" name=""/>
        <dsp:cNvSpPr/>
      </dsp:nvSpPr>
      <dsp:spPr>
        <a:xfrm>
          <a:off x="278677" y="3666287"/>
          <a:ext cx="506686" cy="50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94E2-AAB5-472B-BB7E-BE22D02DD01E}">
      <dsp:nvSpPr>
        <dsp:cNvPr id="0" name=""/>
        <dsp:cNvSpPr/>
      </dsp:nvSpPr>
      <dsp:spPr>
        <a:xfrm>
          <a:off x="1064041" y="345900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b="1" kern="1200"/>
            <a:t>Few</a:t>
          </a:r>
          <a:r>
            <a:rPr lang="zh-CN" sz="1900" b="1" kern="1200"/>
            <a:t> </a:t>
          </a:r>
          <a:r>
            <a:rPr lang="en-US" sz="1900" b="1" kern="1200"/>
            <a:t>high-quality</a:t>
          </a:r>
          <a:r>
            <a:rPr lang="zh-CN" sz="1900" b="1" kern="1200"/>
            <a:t> </a:t>
          </a:r>
          <a:r>
            <a:rPr lang="en-US" sz="1900" b="1" kern="1200"/>
            <a:t>CSL</a:t>
          </a:r>
          <a:r>
            <a:rPr lang="zh-CN" sz="1900" b="1" kern="1200"/>
            <a:t> </a:t>
          </a:r>
          <a:r>
            <a:rPr lang="en-US" sz="1900" b="1" kern="1200"/>
            <a:t>datasets</a:t>
          </a:r>
          <a:endParaRPr lang="en-US" sz="1900" kern="1200"/>
        </a:p>
      </dsp:txBody>
      <dsp:txXfrm>
        <a:off x="1064041" y="3459006"/>
        <a:ext cx="5836470" cy="921248"/>
      </dsp:txXfrm>
    </dsp:sp>
    <dsp:sp modelId="{C066BCE8-1CEE-442D-8756-2D549CC4D22C}">
      <dsp:nvSpPr>
        <dsp:cNvPr id="0" name=""/>
        <dsp:cNvSpPr/>
      </dsp:nvSpPr>
      <dsp:spPr>
        <a:xfrm>
          <a:off x="0" y="4610567"/>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FC3E4-66D3-4471-A03E-543E0073CEF5}">
      <dsp:nvSpPr>
        <dsp:cNvPr id="0" name=""/>
        <dsp:cNvSpPr/>
      </dsp:nvSpPr>
      <dsp:spPr>
        <a:xfrm>
          <a:off x="278677" y="4817848"/>
          <a:ext cx="506686" cy="50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625365-8154-4126-AAFB-00FCC1519D13}">
      <dsp:nvSpPr>
        <dsp:cNvPr id="0" name=""/>
        <dsp:cNvSpPr/>
      </dsp:nvSpPr>
      <dsp:spPr>
        <a:xfrm>
          <a:off x="1064041" y="4610567"/>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b="1" kern="1200"/>
            <a:t>Hardware</a:t>
          </a:r>
          <a:r>
            <a:rPr lang="zh-CN" sz="1900" b="1" kern="1200"/>
            <a:t> </a:t>
          </a:r>
          <a:r>
            <a:rPr lang="en-US" sz="1900" b="1" kern="1200"/>
            <a:t>constraints</a:t>
          </a:r>
          <a:endParaRPr lang="en-US" sz="1900" kern="1200"/>
        </a:p>
      </dsp:txBody>
      <dsp:txXfrm>
        <a:off x="1064041" y="4610567"/>
        <a:ext cx="5836470" cy="921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9E443-9FCF-43A5-B53C-4ABF843E39B7}">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3043-0D97-4C72-BE51-8B57AFADDE1A}">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E3C80-16BF-45E9-A8EA-86152BD400DA}">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b="1" kern="1200"/>
            <a:t>Achieving real-time, high-accuracy gesture-to-text conversion</a:t>
          </a:r>
          <a:endParaRPr lang="en-US" sz="1900" kern="1200"/>
        </a:p>
      </dsp:txBody>
      <dsp:txXfrm>
        <a:off x="836323" y="3399"/>
        <a:ext cx="9679276" cy="724089"/>
      </dsp:txXfrm>
    </dsp:sp>
    <dsp:sp modelId="{71A5110B-297A-4EF6-8459-DD79253572B4}">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E852BA-4C04-4D3F-A91C-6749037F6DD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BA9CE-1B6B-453F-8BC7-4B31F719D9DB}">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b="1" kern="1200"/>
            <a:t>Developing a bilingual translation chain (sign ➝ language ➝ second language)</a:t>
          </a:r>
          <a:endParaRPr lang="en-US" sz="1900" kern="1200"/>
        </a:p>
      </dsp:txBody>
      <dsp:txXfrm>
        <a:off x="836323" y="908511"/>
        <a:ext cx="9679276" cy="724089"/>
      </dsp:txXfrm>
    </dsp:sp>
    <dsp:sp modelId="{7A0FFF30-DBAC-45B9-924E-84B9FE296C89}">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5373F8-221C-46E4-B4A8-4232F334180D}">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CB9C3-6B53-42B0-A000-E75F607CF54E}">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b="1" kern="1200"/>
            <a:t>Creating a smooth and natural speech output for non-verbal users</a:t>
          </a:r>
          <a:endParaRPr lang="en-US" sz="1900" kern="1200"/>
        </a:p>
      </dsp:txBody>
      <dsp:txXfrm>
        <a:off x="836323" y="1813624"/>
        <a:ext cx="9679276" cy="724089"/>
      </dsp:txXfrm>
    </dsp:sp>
    <dsp:sp modelId="{26C633B5-C578-4426-82C5-1D9DFA75C55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E58D0-D5E4-4487-A39B-B6DB165E3F97}">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5588B0-A801-4925-A552-46E871FD671C}">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b="1" kern="1200"/>
            <a:t>Building and labeling a diverse CSL/ASL dataset from scratch</a:t>
          </a:r>
          <a:endParaRPr lang="en-US" sz="1900" kern="1200"/>
        </a:p>
      </dsp:txBody>
      <dsp:txXfrm>
        <a:off x="836323" y="2718736"/>
        <a:ext cx="9679276" cy="724089"/>
      </dsp:txXfrm>
    </dsp:sp>
    <dsp:sp modelId="{64439B13-58EB-4C31-A859-FC5D2F48AFF8}">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42F65-0F8B-46E6-B27A-CD46B400624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F297D-0089-4D0C-9209-C16FB107B36F}">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b="1" kern="1200"/>
            <a:t>Balancing performance, power consumption, and cost in the robot design</a:t>
          </a:r>
          <a:endParaRPr lang="en-US" sz="1900" kern="120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805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773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728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0740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4070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8870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06808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18719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2005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15326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2025/7/4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39004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D17B11-CCD8-4EEC-AD7E-F410C1454966}" type="datetimeFigureOut">
              <a:rPr lang="zh-CN" altLang="en-US" smtClean="0"/>
              <a:t>2025/7/4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6314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配有彩色按钮的灰色机器人">
            <a:extLst>
              <a:ext uri="{FF2B5EF4-FFF2-40B4-BE49-F238E27FC236}">
                <a16:creationId xmlns:a16="http://schemas.microsoft.com/office/drawing/2014/main" id="{89D23509-709B-80D2-E223-06E7C17A3D01}"/>
              </a:ext>
            </a:extLst>
          </p:cNvPr>
          <p:cNvPicPr>
            <a:picLocks noChangeAspect="1"/>
          </p:cNvPicPr>
          <p:nvPr/>
        </p:nvPicPr>
        <p:blipFill>
          <a:blip r:embed="rId2"/>
          <a:srcRect l="13819" t="5154" r="-7" b="3931"/>
          <a:stretch>
            <a:fillRect/>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7848600" y="1561482"/>
            <a:ext cx="4023360" cy="3204134"/>
          </a:xfrm>
        </p:spPr>
        <p:txBody>
          <a:bodyPr anchor="b">
            <a:normAutofit/>
          </a:bodyPr>
          <a:lstStyle/>
          <a:p>
            <a:pPr algn="l"/>
            <a:r>
              <a:rPr lang="zh-CN" sz="4400">
                <a:ea typeface="+mj-lt"/>
                <a:cs typeface="+mj-lt"/>
              </a:rPr>
              <a:t>A Sign Language Translation Robot: From Signs to Speech and Text</a:t>
            </a:r>
            <a:endParaRPr lang="zh-CN" sz="4400"/>
          </a:p>
          <a:p>
            <a:pPr algn="l"/>
            <a:endParaRPr lang="zh-CN" altLang="en-US" sz="4400">
              <a:ea typeface="宋体"/>
            </a:endParaRPr>
          </a:p>
        </p:txBody>
      </p:sp>
      <p:sp>
        <p:nvSpPr>
          <p:cNvPr id="3" name="副标题 2"/>
          <p:cNvSpPr>
            <a:spLocks noGrp="1"/>
          </p:cNvSpPr>
          <p:nvPr>
            <p:ph type="subTitle" idx="1"/>
          </p:nvPr>
        </p:nvSpPr>
        <p:spPr>
          <a:xfrm>
            <a:off x="7848600" y="4872922"/>
            <a:ext cx="4023360" cy="1208141"/>
          </a:xfrm>
        </p:spPr>
        <p:txBody>
          <a:bodyPr vert="horz" lIns="91440" tIns="45720" rIns="91440" bIns="45720" rtlCol="0" anchor="t">
            <a:normAutofit/>
          </a:bodyPr>
          <a:lstStyle/>
          <a:p>
            <a:pPr algn="l"/>
            <a:r>
              <a:rPr lang="zh-CN" sz="1400">
                <a:ea typeface="+mn-lt"/>
                <a:cs typeface="+mn-lt"/>
              </a:rPr>
              <a:t>Group：Splash Brothers</a:t>
            </a:r>
            <a:endParaRPr lang="zh-CN" sz="1400">
              <a:ea typeface="宋体"/>
            </a:endParaRPr>
          </a:p>
          <a:p>
            <a:pPr algn="l"/>
            <a:r>
              <a:rPr lang="zh-CN" sz="1400">
                <a:ea typeface="+mn-lt"/>
                <a:cs typeface="+mn-lt"/>
              </a:rPr>
              <a:t>Xu Xuekai 1009657</a:t>
            </a:r>
            <a:endParaRPr lang="zh-CN" sz="1400">
              <a:ea typeface="宋体"/>
            </a:endParaRPr>
          </a:p>
          <a:p>
            <a:pPr algn="l"/>
            <a:r>
              <a:rPr lang="zh-CN" sz="1400">
                <a:ea typeface="+mn-lt"/>
                <a:cs typeface="+mn-lt"/>
              </a:rPr>
              <a:t>Wang Jingyi 1009722</a:t>
            </a:r>
            <a:endParaRPr lang="zh-CN" sz="1400"/>
          </a:p>
          <a:p>
            <a:pPr algn="l"/>
            <a:endParaRPr lang="zh-CN" altLang="en-US" sz="1300">
              <a:ea typeface="宋体"/>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图片 3" descr="图片包含 QR 代码&#10;&#10;AI 生成的内容可能不正确。">
            <a:extLst>
              <a:ext uri="{FF2B5EF4-FFF2-40B4-BE49-F238E27FC236}">
                <a16:creationId xmlns:a16="http://schemas.microsoft.com/office/drawing/2014/main" id="{5279C4D3-D642-1865-DE05-B9D91176426D}"/>
              </a:ext>
            </a:extLst>
          </p:cNvPr>
          <p:cNvPicPr>
            <a:picLocks noChangeAspect="1"/>
          </p:cNvPicPr>
          <p:nvPr/>
        </p:nvPicPr>
        <p:blipFill>
          <a:blip r:embed="rId3"/>
          <a:stretch>
            <a:fillRect/>
          </a:stretch>
        </p:blipFill>
        <p:spPr>
          <a:xfrm>
            <a:off x="10649912" y="194"/>
            <a:ext cx="1553059" cy="687414"/>
          </a:xfrm>
          <a:prstGeom prst="rect">
            <a:avLst/>
          </a:prstGeom>
        </p:spPr>
      </p:pic>
    </p:spTree>
    <p:extLst>
      <p:ext uri="{BB962C8B-B14F-4D97-AF65-F5344CB8AC3E}">
        <p14:creationId xmlns:p14="http://schemas.microsoft.com/office/powerpoint/2010/main" val="70308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E0E5108-324E-79B9-1E93-BB6ED497E362}"/>
              </a:ext>
            </a:extLst>
          </p:cNvPr>
          <p:cNvSpPr>
            <a:spLocks noGrp="1"/>
          </p:cNvSpPr>
          <p:nvPr>
            <p:ph type="title"/>
          </p:nvPr>
        </p:nvSpPr>
        <p:spPr>
          <a:xfrm>
            <a:off x="635000" y="640823"/>
            <a:ext cx="3418659" cy="5583148"/>
          </a:xfrm>
        </p:spPr>
        <p:txBody>
          <a:bodyPr anchor="ctr">
            <a:normAutofit/>
          </a:bodyPr>
          <a:lstStyle/>
          <a:p>
            <a:r>
              <a:rPr lang="en-US" altLang="zh-CN" sz="5400">
                <a:ea typeface="宋体"/>
              </a:rPr>
              <a:t>Problem</a:t>
            </a:r>
            <a:r>
              <a:rPr lang="zh-CN" sz="5400">
                <a:ea typeface="宋体"/>
              </a:rPr>
              <a:t> </a:t>
            </a:r>
            <a:r>
              <a:rPr lang="en-US" altLang="zh-CN" sz="5400">
                <a:ea typeface="宋体"/>
              </a:rPr>
              <a:t>statement</a:t>
            </a:r>
            <a:r>
              <a:rPr lang="zh-CN" sz="5400">
                <a:ea typeface="宋体"/>
              </a:rPr>
              <a:t>: </a:t>
            </a:r>
            <a:r>
              <a:rPr lang="en-US" altLang="zh-CN" sz="5400">
                <a:ea typeface="宋体"/>
              </a:rPr>
              <a:t>Te</a:t>
            </a:r>
            <a:r>
              <a:rPr lang="zh-CN" sz="5400">
                <a:ea typeface="宋体"/>
              </a:rPr>
              <a:t>c</a:t>
            </a:r>
            <a:r>
              <a:rPr lang="en-US" altLang="zh-CN" sz="5400">
                <a:ea typeface="宋体"/>
              </a:rPr>
              <a:t>h</a:t>
            </a:r>
            <a:r>
              <a:rPr lang="zh-CN" sz="5400">
                <a:ea typeface="宋体"/>
              </a:rPr>
              <a:t>ni</a:t>
            </a:r>
            <a:r>
              <a:rPr lang="en-US" altLang="zh-CN" sz="5400">
                <a:ea typeface="宋体"/>
              </a:rPr>
              <a:t>c</a:t>
            </a:r>
            <a:r>
              <a:rPr lang="zh-CN" sz="5400">
                <a:ea typeface="宋体"/>
              </a:rPr>
              <a:t>a</a:t>
            </a:r>
            <a:r>
              <a:rPr lang="en-US" altLang="zh-CN" sz="5400">
                <a:ea typeface="宋体"/>
              </a:rPr>
              <a:t>l</a:t>
            </a:r>
            <a:r>
              <a:rPr lang="zh-CN" sz="5400">
                <a:ea typeface="宋体"/>
              </a:rPr>
              <a:t> gaps</a:t>
            </a:r>
            <a:endParaRPr lang="en-US" altLang="zh-CN" sz="5400">
              <a:ea typeface="宋体"/>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B17BC429-66C8-99B2-D4E2-E6392631D9BC}"/>
              </a:ext>
            </a:extLst>
          </p:cNvPr>
          <p:cNvGraphicFramePr>
            <a:graphicFrameLocks noGrp="1"/>
          </p:cNvGraphicFramePr>
          <p:nvPr>
            <p:ph idx="1"/>
            <p:extLst>
              <p:ext uri="{D42A27DB-BD31-4B8C-83A1-F6EECF244321}">
                <p14:modId xmlns:p14="http://schemas.microsoft.com/office/powerpoint/2010/main" val="276488482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图片 22" descr="图片包含 QR 代码&#10;&#10;AI 生成的内容可能不正确。">
            <a:extLst>
              <a:ext uri="{FF2B5EF4-FFF2-40B4-BE49-F238E27FC236}">
                <a16:creationId xmlns:a16="http://schemas.microsoft.com/office/drawing/2014/main" id="{FA142E81-314E-A173-896E-3064C7C2DB3A}"/>
              </a:ext>
            </a:extLst>
          </p:cNvPr>
          <p:cNvPicPr>
            <a:picLocks noChangeAspect="1"/>
          </p:cNvPicPr>
          <p:nvPr/>
        </p:nvPicPr>
        <p:blipFill>
          <a:blip r:embed="rId7"/>
          <a:stretch>
            <a:fillRect/>
          </a:stretch>
        </p:blipFill>
        <p:spPr>
          <a:xfrm>
            <a:off x="10652548" y="194"/>
            <a:ext cx="1553059" cy="687414"/>
          </a:xfrm>
          <a:prstGeom prst="rect">
            <a:avLst/>
          </a:prstGeom>
        </p:spPr>
      </p:pic>
    </p:spTree>
    <p:extLst>
      <p:ext uri="{BB962C8B-B14F-4D97-AF65-F5344CB8AC3E}">
        <p14:creationId xmlns:p14="http://schemas.microsoft.com/office/powerpoint/2010/main" val="211892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B622-D053-DC68-2B39-59EBD8C83412}"/>
              </a:ext>
            </a:extLst>
          </p:cNvPr>
          <p:cNvSpPr>
            <a:spLocks noGrp="1"/>
          </p:cNvSpPr>
          <p:nvPr>
            <p:ph type="title"/>
          </p:nvPr>
        </p:nvSpPr>
        <p:spPr/>
        <p:txBody>
          <a:bodyPr/>
          <a:lstStyle/>
          <a:p>
            <a:r>
              <a:rPr lang="en-US" altLang="zh-CN">
                <a:ea typeface="+mj-lt"/>
              </a:rPr>
              <a:t>Problem</a:t>
            </a:r>
            <a:r>
              <a:rPr lang="zh-CN">
                <a:ea typeface="宋体"/>
              </a:rPr>
              <a:t> </a:t>
            </a:r>
            <a:r>
              <a:rPr lang="en-US" altLang="zh-CN">
                <a:ea typeface="+mj-lt"/>
              </a:rPr>
              <a:t>statement</a:t>
            </a:r>
            <a:r>
              <a:rPr lang="zh-CN">
                <a:ea typeface="宋体"/>
              </a:rPr>
              <a:t>:  </a:t>
            </a:r>
            <a:r>
              <a:rPr lang="en-US" altLang="zh-CN">
                <a:ea typeface="+mj-lt"/>
              </a:rPr>
              <a:t>Challenges</a:t>
            </a:r>
            <a:endParaRPr lang="zh-CN"/>
          </a:p>
        </p:txBody>
      </p:sp>
      <p:graphicFrame>
        <p:nvGraphicFramePr>
          <p:cNvPr id="5" name="Content Placeholder 2">
            <a:extLst>
              <a:ext uri="{FF2B5EF4-FFF2-40B4-BE49-F238E27FC236}">
                <a16:creationId xmlns:a16="http://schemas.microsoft.com/office/drawing/2014/main" id="{43C774B1-EFE1-9C47-4A95-701B3D05290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图片 36" descr="图片包含 QR 代码&#10;&#10;AI 生成的内容可能不正确。">
            <a:extLst>
              <a:ext uri="{FF2B5EF4-FFF2-40B4-BE49-F238E27FC236}">
                <a16:creationId xmlns:a16="http://schemas.microsoft.com/office/drawing/2014/main" id="{608888EA-F77E-B7F6-7066-BEA78E84370D}"/>
              </a:ext>
            </a:extLst>
          </p:cNvPr>
          <p:cNvPicPr>
            <a:picLocks noChangeAspect="1"/>
          </p:cNvPicPr>
          <p:nvPr/>
        </p:nvPicPr>
        <p:blipFill>
          <a:blip r:embed="rId7"/>
          <a:stretch>
            <a:fillRect/>
          </a:stretch>
        </p:blipFill>
        <p:spPr>
          <a:xfrm>
            <a:off x="10636997" y="194"/>
            <a:ext cx="1553059" cy="687414"/>
          </a:xfrm>
          <a:prstGeom prst="rect">
            <a:avLst/>
          </a:prstGeom>
        </p:spPr>
      </p:pic>
    </p:spTree>
    <p:extLst>
      <p:ext uri="{BB962C8B-B14F-4D97-AF65-F5344CB8AC3E}">
        <p14:creationId xmlns:p14="http://schemas.microsoft.com/office/powerpoint/2010/main" val="180893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63BE309-260E-429C-970E-38EC920519CE}"/>
              </a:ext>
            </a:extLst>
          </p:cNvPr>
          <p:cNvSpPr>
            <a:spLocks noGrp="1"/>
          </p:cNvSpPr>
          <p:nvPr>
            <p:ph type="title"/>
          </p:nvPr>
        </p:nvSpPr>
        <p:spPr>
          <a:xfrm>
            <a:off x="1285240" y="1050595"/>
            <a:ext cx="8074815" cy="1618489"/>
          </a:xfrm>
        </p:spPr>
        <p:txBody>
          <a:bodyPr anchor="ctr">
            <a:normAutofit/>
          </a:bodyPr>
          <a:lstStyle/>
          <a:p>
            <a:r>
              <a:rPr lang="en-US" sz="4000">
                <a:ea typeface="+mj-lt"/>
              </a:rPr>
              <a:t>Problem</a:t>
            </a:r>
            <a:r>
              <a:rPr lang="zh-CN" altLang="en-US" sz="4000">
                <a:ea typeface="宋体"/>
              </a:rPr>
              <a:t> </a:t>
            </a:r>
            <a:r>
              <a:rPr lang="en-US" sz="4000">
                <a:ea typeface="+mj-lt"/>
              </a:rPr>
              <a:t>statement</a:t>
            </a:r>
            <a:r>
              <a:rPr lang="en-US" altLang="zh-CN" sz="4000">
                <a:ea typeface="宋体"/>
              </a:rPr>
              <a:t>:</a:t>
            </a:r>
            <a:r>
              <a:rPr lang="zh-CN" altLang="en-US" sz="4000">
                <a:ea typeface="宋体"/>
              </a:rPr>
              <a:t> P</a:t>
            </a:r>
            <a:r>
              <a:rPr lang="en-US" altLang="zh-CN" sz="4000">
                <a:ea typeface="+mj-lt"/>
              </a:rPr>
              <a:t>roject</a:t>
            </a:r>
            <a:r>
              <a:rPr lang="zh-CN" altLang="en-US" sz="4000">
                <a:ea typeface="+mj-lt"/>
              </a:rPr>
              <a:t> </a:t>
            </a:r>
            <a:r>
              <a:rPr lang="en-US" altLang="zh-CN" sz="4000">
                <a:ea typeface="+mj-lt"/>
              </a:rPr>
              <a:t>objectives &amp; Goals</a:t>
            </a:r>
            <a:endParaRPr lang="zh-CN" altLang="en-US" sz="4000">
              <a:ea typeface="宋体"/>
            </a:endParaRPr>
          </a:p>
        </p:txBody>
      </p:sp>
      <p:sp>
        <p:nvSpPr>
          <p:cNvPr id="3" name="内容占位符 2">
            <a:extLst>
              <a:ext uri="{FF2B5EF4-FFF2-40B4-BE49-F238E27FC236}">
                <a16:creationId xmlns:a16="http://schemas.microsoft.com/office/drawing/2014/main" id="{CBA27B45-9D0B-307E-573C-2E5FEAD50360}"/>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zh-CN" sz="2400" b="1">
                <a:solidFill>
                  <a:srgbClr val="FF0000"/>
                </a:solidFill>
                <a:ea typeface="宋体"/>
              </a:rPr>
              <a:t>Real-Time Sign Language Recognition</a:t>
            </a:r>
            <a:endParaRPr lang="zh-CN" altLang="en-US" sz="2400">
              <a:solidFill>
                <a:srgbClr val="FF0000"/>
              </a:solidFill>
              <a:ea typeface="宋体"/>
            </a:endParaRPr>
          </a:p>
          <a:p>
            <a:r>
              <a:rPr lang="zh-CN" sz="2400" b="1">
                <a:solidFill>
                  <a:srgbClr val="FF0000"/>
                </a:solidFill>
                <a:ea typeface="宋体"/>
              </a:rPr>
              <a:t>Bilingual Translation Capability</a:t>
            </a:r>
            <a:endParaRPr lang="zh-CN" altLang="en-US" sz="2400">
              <a:solidFill>
                <a:srgbClr val="FF0000"/>
              </a:solidFill>
              <a:ea typeface="宋体"/>
            </a:endParaRPr>
          </a:p>
          <a:p>
            <a:r>
              <a:rPr lang="zh-CN" sz="2400" b="1">
                <a:solidFill>
                  <a:srgbClr val="FF0000"/>
                </a:solidFill>
                <a:ea typeface="宋体"/>
              </a:rPr>
              <a:t>Multimodal Output System</a:t>
            </a:r>
            <a:endParaRPr lang="zh-CN" altLang="en-US" sz="2400">
              <a:solidFill>
                <a:srgbClr val="FF0000"/>
              </a:solidFill>
              <a:ea typeface="宋体"/>
            </a:endParaRPr>
          </a:p>
          <a:p>
            <a:r>
              <a:rPr lang="zh-CN" sz="2400" b="1"/>
              <a:t>Lightweight and Portable Robot Integration</a:t>
            </a:r>
            <a:endParaRPr lang="zh-CN" altLang="en-US" sz="2400">
              <a:ea typeface="宋体"/>
            </a:endParaRPr>
          </a:p>
          <a:p>
            <a:r>
              <a:rPr lang="zh-CN" sz="2400" b="1"/>
              <a:t>User-Centric Design &amp; Testing</a:t>
            </a:r>
            <a:endParaRPr lang="zh-CN" altLang="en-US" sz="2400">
              <a:ea typeface="宋体"/>
            </a:endParaRPr>
          </a:p>
          <a:p>
            <a:endParaRPr lang="zh-CN" altLang="en-US" sz="2400">
              <a:ea typeface="宋体"/>
            </a:endParaRPr>
          </a:p>
        </p:txBody>
      </p:sp>
      <p:pic>
        <p:nvPicPr>
          <p:cNvPr id="5" name="图片 4" descr="图片包含 QR 代码&#10;&#10;AI 生成的内容可能不正确。">
            <a:extLst>
              <a:ext uri="{FF2B5EF4-FFF2-40B4-BE49-F238E27FC236}">
                <a16:creationId xmlns:a16="http://schemas.microsoft.com/office/drawing/2014/main" id="{23B9DFB7-2761-C59F-44E5-4AC1BEAFA480}"/>
              </a:ext>
            </a:extLst>
          </p:cNvPr>
          <p:cNvPicPr>
            <a:picLocks noChangeAspect="1"/>
          </p:cNvPicPr>
          <p:nvPr/>
        </p:nvPicPr>
        <p:blipFill>
          <a:blip r:embed="rId2"/>
          <a:stretch>
            <a:fillRect/>
          </a:stretch>
        </p:blipFill>
        <p:spPr>
          <a:xfrm>
            <a:off x="10652548" y="194"/>
            <a:ext cx="1553059" cy="687414"/>
          </a:xfrm>
          <a:prstGeom prst="rect">
            <a:avLst/>
          </a:prstGeom>
        </p:spPr>
      </p:pic>
    </p:spTree>
    <p:extLst>
      <p:ext uri="{BB962C8B-B14F-4D97-AF65-F5344CB8AC3E}">
        <p14:creationId xmlns:p14="http://schemas.microsoft.com/office/powerpoint/2010/main" val="32583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3DF3BD2-1889-FFD3-9B5E-99062CA8D25E}"/>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2F651C20-DDE5-60B5-44FA-2FD75DBCC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7A7DDE4C-9718-5975-B13A-55ECF0CFD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0876CA9C-E9F4-21D6-E0D4-28539C9C775D}"/>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a:solidFill>
                  <a:srgbClr val="000000"/>
                </a:solidFill>
                <a:latin typeface="Aptos Display"/>
                <a:ea typeface="宋体"/>
              </a:rPr>
              <a:t>3.Propose</a:t>
            </a:r>
            <a:r>
              <a:rPr lang="zh-CN">
                <a:solidFill>
                  <a:srgbClr val="000000"/>
                </a:solidFill>
                <a:latin typeface="Aptos Display"/>
                <a:ea typeface="宋体"/>
              </a:rPr>
              <a:t>d</a:t>
            </a:r>
            <a:r>
              <a:rPr lang="zh-CN" altLang="en-US">
                <a:solidFill>
                  <a:srgbClr val="000000"/>
                </a:solidFill>
                <a:latin typeface="Aptos Display"/>
                <a:ea typeface="宋体"/>
              </a:rPr>
              <a:t> </a:t>
            </a:r>
            <a:r>
              <a:rPr lang="en-US" altLang="zh-CN">
                <a:solidFill>
                  <a:srgbClr val="000000"/>
                </a:solidFill>
                <a:latin typeface="Aptos Display"/>
                <a:ea typeface="宋体"/>
              </a:rPr>
              <a:t>approach</a:t>
            </a:r>
            <a:endParaRPr lang="zh-CN"/>
          </a:p>
        </p:txBody>
      </p:sp>
      <p:pic>
        <p:nvPicPr>
          <p:cNvPr id="4" name="图片 3" descr="图片包含 QR 代码&#10;&#10;AI 生成的内容可能不正确。">
            <a:extLst>
              <a:ext uri="{FF2B5EF4-FFF2-40B4-BE49-F238E27FC236}">
                <a16:creationId xmlns:a16="http://schemas.microsoft.com/office/drawing/2014/main" id="{7BCCF1CA-265B-A9B4-CCE8-4D84491680E0}"/>
              </a:ext>
            </a:extLst>
          </p:cNvPr>
          <p:cNvPicPr>
            <a:picLocks noChangeAspect="1"/>
          </p:cNvPicPr>
          <p:nvPr/>
        </p:nvPicPr>
        <p:blipFill>
          <a:blip r:embed="rId2"/>
          <a:stretch>
            <a:fillRect/>
          </a:stretch>
        </p:blipFill>
        <p:spPr>
          <a:xfrm>
            <a:off x="10649912" y="194"/>
            <a:ext cx="1553059" cy="687414"/>
          </a:xfrm>
          <a:prstGeom prst="rect">
            <a:avLst/>
          </a:prstGeom>
        </p:spPr>
      </p:pic>
    </p:spTree>
    <p:extLst>
      <p:ext uri="{BB962C8B-B14F-4D97-AF65-F5344CB8AC3E}">
        <p14:creationId xmlns:p14="http://schemas.microsoft.com/office/powerpoint/2010/main" val="242106027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03511" y="134"/>
            <a:ext cx="4977976" cy="1454051"/>
          </a:xfrm>
        </p:spPr>
        <p:txBody>
          <a:bodyPr>
            <a:normAutofit/>
          </a:bodyPr>
          <a:lstStyle/>
          <a:p>
            <a:r>
              <a:rPr lang="af-ZA" sz="3600">
                <a:solidFill>
                  <a:schemeClr val="tx2"/>
                </a:solidFill>
              </a:rPr>
              <a:t>Design Thinking Process</a:t>
            </a:r>
          </a:p>
        </p:txBody>
      </p:sp>
      <p:sp>
        <p:nvSpPr>
          <p:cNvPr id="3" name="Content Placeholder 2"/>
          <p:cNvSpPr>
            <a:spLocks noGrp="1"/>
          </p:cNvSpPr>
          <p:nvPr>
            <p:ph idx="1"/>
          </p:nvPr>
        </p:nvSpPr>
        <p:spPr>
          <a:xfrm>
            <a:off x="736637" y="2999985"/>
            <a:ext cx="4977578" cy="1421324"/>
          </a:xfrm>
        </p:spPr>
        <p:txBody>
          <a:bodyPr vert="horz" lIns="91440" tIns="45720" rIns="91440" bIns="45720" rtlCol="0" anchor="ctr">
            <a:noAutofit/>
          </a:bodyPr>
          <a:lstStyle/>
          <a:p>
            <a:pPr marL="0" indent="0">
              <a:buNone/>
            </a:pPr>
            <a:endParaRPr lang="en-US" sz="2000">
              <a:solidFill>
                <a:schemeClr val="tx2"/>
              </a:solidFill>
            </a:endParaRPr>
          </a:p>
          <a:p>
            <a:r>
              <a:rPr lang="en-US" sz="2000">
                <a:solidFill>
                  <a:schemeClr val="tx2"/>
                </a:solidFill>
              </a:rPr>
              <a:t>1. Empathize:</a:t>
            </a:r>
          </a:p>
          <a:p>
            <a:r>
              <a:rPr lang="en-US" sz="2000">
                <a:solidFill>
                  <a:schemeClr val="tx2"/>
                </a:solidFill>
              </a:rPr>
              <a:t>- Conducted interviews and observations with deaf individuals and educators.</a:t>
            </a:r>
          </a:p>
          <a:p>
            <a:r>
              <a:rPr lang="en-US" sz="2000">
                <a:solidFill>
                  <a:schemeClr val="tx2"/>
                </a:solidFill>
              </a:rPr>
              <a:t>- Collected insights through fieldwork and questionnaires.</a:t>
            </a:r>
          </a:p>
          <a:p>
            <a:endParaRPr lang="en-US" sz="2000">
              <a:solidFill>
                <a:schemeClr val="tx2"/>
              </a:solidFill>
            </a:endParaRPr>
          </a:p>
          <a:p>
            <a:r>
              <a:rPr lang="en-US" sz="2000">
                <a:solidFill>
                  <a:schemeClr val="tx2"/>
                </a:solidFill>
              </a:rPr>
              <a:t>2. Define:</a:t>
            </a:r>
          </a:p>
          <a:p>
            <a:r>
              <a:rPr lang="en-US" sz="2000">
                <a:solidFill>
                  <a:schemeClr val="tx2"/>
                </a:solidFill>
              </a:rPr>
              <a:t>- Identified the core issue: lack of real-time, accurate translation between deaf and hearing people.</a:t>
            </a:r>
          </a:p>
          <a:p>
            <a:r>
              <a:rPr lang="en-US" sz="2000">
                <a:solidFill>
                  <a:schemeClr val="tx2"/>
                </a:solidFill>
              </a:rPr>
              <a:t>- Outlined key technical challenges such as gesture diversity and sign language dialects.</a:t>
            </a:r>
          </a:p>
          <a:p>
            <a:endParaRPr lang="en-US" sz="14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聊天">
            <a:extLst>
              <a:ext uri="{FF2B5EF4-FFF2-40B4-BE49-F238E27FC236}">
                <a16:creationId xmlns:a16="http://schemas.microsoft.com/office/drawing/2014/main" id="{F71214B6-0980-5ABD-582B-08608406A3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pic>
        <p:nvPicPr>
          <p:cNvPr id="5" name="图片 4" descr="图片包含 QR 代码&#10;&#10;AI 生成的内容可能不正确。">
            <a:extLst>
              <a:ext uri="{FF2B5EF4-FFF2-40B4-BE49-F238E27FC236}">
                <a16:creationId xmlns:a16="http://schemas.microsoft.com/office/drawing/2014/main" id="{5F7F5210-EBBC-8E9E-48DA-7D5EDB6C8647}"/>
              </a:ext>
            </a:extLst>
          </p:cNvPr>
          <p:cNvPicPr>
            <a:picLocks noChangeAspect="1"/>
          </p:cNvPicPr>
          <p:nvPr/>
        </p:nvPicPr>
        <p:blipFill>
          <a:blip r:embed="rId4"/>
          <a:stretch>
            <a:fillRect/>
          </a:stretch>
        </p:blipFill>
        <p:spPr>
          <a:xfrm>
            <a:off x="10652548" y="194"/>
            <a:ext cx="1553059" cy="687414"/>
          </a:xfrm>
          <a:prstGeom prst="rect">
            <a:avLst/>
          </a:prstGeom>
        </p:spPr>
      </p:pic>
    </p:spTree>
    <p:extLst>
      <p:ext uri="{BB962C8B-B14F-4D97-AF65-F5344CB8AC3E}">
        <p14:creationId xmlns:p14="http://schemas.microsoft.com/office/powerpoint/2010/main" val="304076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BB76AB-DC4C-A1B9-7CE8-3D85870FA0D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C36B3-703B-EF64-47A7-54271968F572}"/>
              </a:ext>
            </a:extLst>
          </p:cNvPr>
          <p:cNvSpPr>
            <a:spLocks noGrp="1"/>
          </p:cNvSpPr>
          <p:nvPr>
            <p:ph type="title"/>
          </p:nvPr>
        </p:nvSpPr>
        <p:spPr>
          <a:xfrm>
            <a:off x="621792" y="1161288"/>
            <a:ext cx="3602736" cy="4526280"/>
          </a:xfrm>
        </p:spPr>
        <p:txBody>
          <a:bodyPr>
            <a:normAutofit/>
          </a:bodyPr>
          <a:lstStyle/>
          <a:p>
            <a:r>
              <a:rPr lang="af-ZA" sz="4000"/>
              <a:t>Design Thinking Process</a:t>
            </a:r>
          </a:p>
        </p:txBody>
      </p:sp>
      <p:sp>
        <p:nvSpPr>
          <p:cNvPr id="29" name="Rectangle 2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3CA0FA-049B-F065-368A-55690A636557}"/>
              </a:ext>
            </a:extLst>
          </p:cNvPr>
          <p:cNvSpPr>
            <a:spLocks noGrp="1"/>
          </p:cNvSpPr>
          <p:nvPr>
            <p:ph idx="1"/>
          </p:nvPr>
        </p:nvSpPr>
        <p:spPr>
          <a:xfrm>
            <a:off x="5434149" y="428508"/>
            <a:ext cx="5916603" cy="4992624"/>
          </a:xfrm>
        </p:spPr>
        <p:txBody>
          <a:bodyPr vert="horz" lIns="91440" tIns="45720" rIns="91440" bIns="45720" rtlCol="0" anchor="ctr">
            <a:noAutofit/>
          </a:bodyPr>
          <a:lstStyle/>
          <a:p>
            <a:pPr marL="0" indent="0">
              <a:buNone/>
            </a:pPr>
            <a:endParaRPr lang="en-US" sz="1900"/>
          </a:p>
          <a:p>
            <a:endParaRPr lang="en-US" sz="1900"/>
          </a:p>
          <a:p>
            <a:pPr marL="0" indent="0">
              <a:buNone/>
            </a:pPr>
            <a:endParaRPr lang="en-US" sz="1900"/>
          </a:p>
          <a:p>
            <a:r>
              <a:rPr lang="en-US" sz="2400"/>
              <a:t>3. Prototype:</a:t>
            </a:r>
          </a:p>
          <a:p>
            <a:r>
              <a:rPr lang="en-US" sz="2400"/>
              <a:t>- Created low- to high-fidelity prototypes using Unity and TensorFlow.</a:t>
            </a:r>
          </a:p>
          <a:p>
            <a:r>
              <a:rPr lang="en-US" sz="2400"/>
              <a:t>- Integrated voice output and real-time captioning features.</a:t>
            </a:r>
          </a:p>
          <a:p>
            <a:endParaRPr lang="en-US" sz="2400"/>
          </a:p>
          <a:p>
            <a:r>
              <a:rPr lang="en-US" sz="2400"/>
              <a:t>4. Test:</a:t>
            </a:r>
          </a:p>
          <a:p>
            <a:r>
              <a:rPr lang="en-US" sz="2400"/>
              <a:t>- Piloted the system in schools and public service scenarios.</a:t>
            </a:r>
          </a:p>
          <a:p>
            <a:r>
              <a:rPr lang="en-US" sz="2400"/>
              <a:t>- Collected user feedback and iterated design based on real usage data.</a:t>
            </a:r>
          </a:p>
        </p:txBody>
      </p:sp>
      <p:pic>
        <p:nvPicPr>
          <p:cNvPr id="6" name="图片 5" descr="图片包含 QR 代码&#10;&#10;AI 生成的内容可能不正确。">
            <a:extLst>
              <a:ext uri="{FF2B5EF4-FFF2-40B4-BE49-F238E27FC236}">
                <a16:creationId xmlns:a16="http://schemas.microsoft.com/office/drawing/2014/main" id="{C9136008-CF2D-76D0-8334-92DA6BD10F5A}"/>
              </a:ext>
            </a:extLst>
          </p:cNvPr>
          <p:cNvPicPr>
            <a:picLocks noChangeAspect="1"/>
          </p:cNvPicPr>
          <p:nvPr/>
        </p:nvPicPr>
        <p:blipFill>
          <a:blip r:embed="rId2"/>
          <a:stretch>
            <a:fillRect/>
          </a:stretch>
        </p:blipFill>
        <p:spPr>
          <a:xfrm>
            <a:off x="10652548" y="194"/>
            <a:ext cx="1553059" cy="687414"/>
          </a:xfrm>
          <a:prstGeom prst="rect">
            <a:avLst/>
          </a:prstGeom>
        </p:spPr>
      </p:pic>
    </p:spTree>
    <p:extLst>
      <p:ext uri="{BB962C8B-B14F-4D97-AF65-F5344CB8AC3E}">
        <p14:creationId xmlns:p14="http://schemas.microsoft.com/office/powerpoint/2010/main" val="130300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0A38E6F-876D-97B4-E72E-958F7863EE3E}"/>
              </a:ext>
            </a:extLst>
          </p:cNvPr>
          <p:cNvSpPr>
            <a:spLocks noGrp="1"/>
          </p:cNvSpPr>
          <p:nvPr>
            <p:ph type="title"/>
          </p:nvPr>
        </p:nvSpPr>
        <p:spPr>
          <a:xfrm>
            <a:off x="6739128" y="638089"/>
            <a:ext cx="4818888" cy="1476801"/>
          </a:xfrm>
        </p:spPr>
        <p:txBody>
          <a:bodyPr anchor="b">
            <a:normAutofit/>
          </a:bodyPr>
          <a:lstStyle/>
          <a:p>
            <a:r>
              <a:rPr lang="zh-CN" sz="3000" b="1"/>
              <a:t>Using Leap Motion for Sign Language Recognition</a:t>
            </a:r>
            <a:endParaRPr lang="zh-CN" sz="3000"/>
          </a:p>
          <a:p>
            <a:endParaRPr lang="zh-CN" altLang="en-US" sz="3000">
              <a:ea typeface="宋体"/>
            </a:endParaRPr>
          </a:p>
        </p:txBody>
      </p:sp>
      <p:pic>
        <p:nvPicPr>
          <p:cNvPr id="4" name="图片 3" descr="图示&#10;&#10;AI 生成的内容可能不正确。">
            <a:extLst>
              <a:ext uri="{FF2B5EF4-FFF2-40B4-BE49-F238E27FC236}">
                <a16:creationId xmlns:a16="http://schemas.microsoft.com/office/drawing/2014/main" id="{3AEB4A5C-C8AB-60B0-FE6B-B236D68BA334}"/>
              </a:ext>
            </a:extLst>
          </p:cNvPr>
          <p:cNvPicPr>
            <a:picLocks noChangeAspect="1"/>
          </p:cNvPicPr>
          <p:nvPr/>
        </p:nvPicPr>
        <p:blipFill>
          <a:blip r:embed="rId2"/>
          <a:stretch>
            <a:fillRect/>
          </a:stretch>
        </p:blipFill>
        <p:spPr>
          <a:xfrm>
            <a:off x="630936" y="699516"/>
            <a:ext cx="5458968" cy="5458968"/>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D3D01E99-F55B-09D5-A80F-3F475CA0DEDA}"/>
              </a:ext>
            </a:extLst>
          </p:cNvPr>
          <p:cNvSpPr>
            <a:spLocks noGrp="1"/>
          </p:cNvSpPr>
          <p:nvPr>
            <p:ph idx="1"/>
          </p:nvPr>
        </p:nvSpPr>
        <p:spPr>
          <a:xfrm>
            <a:off x="6739128" y="2664886"/>
            <a:ext cx="4818888" cy="3550789"/>
          </a:xfrm>
        </p:spPr>
        <p:txBody>
          <a:bodyPr vert="horz" lIns="91440" tIns="45720" rIns="91440" bIns="45720" rtlCol="0" anchor="t">
            <a:normAutofit/>
          </a:bodyPr>
          <a:lstStyle/>
          <a:p>
            <a:endParaRPr lang="zh-CN" sz="1700"/>
          </a:p>
          <a:p>
            <a:r>
              <a:rPr lang="zh-CN" sz="1700" b="1"/>
              <a:t>21 Key Points Captured</a:t>
            </a:r>
            <a:endParaRPr lang="zh-CN" sz="1700"/>
          </a:p>
          <a:p>
            <a:r>
              <a:rPr lang="zh-CN" sz="1700">
                <a:ea typeface="+mn-lt"/>
                <a:cs typeface="+mn-lt"/>
              </a:rPr>
              <a:t>Leap Motion captures </a:t>
            </a:r>
            <a:r>
              <a:rPr lang="zh-CN" sz="1700" b="1">
                <a:ea typeface="+mn-lt"/>
                <a:cs typeface="+mn-lt"/>
              </a:rPr>
              <a:t>21 hand key points</a:t>
            </a:r>
            <a:r>
              <a:rPr lang="zh-CN" sz="1700">
                <a:ea typeface="+mn-lt"/>
                <a:cs typeface="+mn-lt"/>
              </a:rPr>
              <a:t> for each hand, which include:</a:t>
            </a:r>
            <a:endParaRPr lang="zh-CN" sz="1700"/>
          </a:p>
          <a:p>
            <a:r>
              <a:rPr lang="zh-CN" sz="1700" b="1">
                <a:ea typeface="+mn-lt"/>
                <a:cs typeface="+mn-lt"/>
              </a:rPr>
              <a:t>5 fingertips</a:t>
            </a:r>
            <a:r>
              <a:rPr lang="zh-CN" sz="1700">
                <a:ea typeface="+mn-lt"/>
                <a:cs typeface="+mn-lt"/>
              </a:rPr>
              <a:t> (thumb to pinky)</a:t>
            </a:r>
            <a:endParaRPr lang="zh-CN" sz="1700"/>
          </a:p>
          <a:p>
            <a:r>
              <a:rPr lang="zh-CN" sz="1700" b="1">
                <a:ea typeface="+mn-lt"/>
                <a:cs typeface="+mn-lt"/>
              </a:rPr>
              <a:t>4 finger joints per finger</a:t>
            </a:r>
            <a:r>
              <a:rPr lang="zh-CN" sz="1700">
                <a:ea typeface="+mn-lt"/>
                <a:cs typeface="+mn-lt"/>
              </a:rPr>
              <a:t> (MCP, PIP, DIP, Tip)</a:t>
            </a:r>
            <a:endParaRPr lang="zh-CN" sz="1700"/>
          </a:p>
          <a:p>
            <a:r>
              <a:rPr lang="zh-CN" sz="1700" b="1">
                <a:ea typeface="+mn-lt"/>
                <a:cs typeface="+mn-lt"/>
              </a:rPr>
              <a:t>Palm center</a:t>
            </a:r>
            <a:endParaRPr lang="zh-CN" sz="1700"/>
          </a:p>
          <a:p>
            <a:r>
              <a:rPr lang="zh-CN" sz="1700">
                <a:ea typeface="+mn-lt"/>
                <a:cs typeface="+mn-lt"/>
              </a:rPr>
              <a:t>Each point provides </a:t>
            </a:r>
            <a:r>
              <a:rPr lang="zh-CN" sz="1700" b="1">
                <a:ea typeface="+mn-lt"/>
                <a:cs typeface="+mn-lt"/>
              </a:rPr>
              <a:t>x, y, z</a:t>
            </a:r>
            <a:r>
              <a:rPr lang="zh-CN" sz="1700">
                <a:ea typeface="+mn-lt"/>
                <a:cs typeface="+mn-lt"/>
              </a:rPr>
              <a:t> coordinates, enabling detailed spatial representation of hand poses and gestures.</a:t>
            </a:r>
            <a:endParaRPr lang="zh-CN" sz="1700"/>
          </a:p>
          <a:p>
            <a:endParaRPr lang="zh-CN" altLang="en-US" sz="1700">
              <a:ea typeface="宋体"/>
            </a:endParaRPr>
          </a:p>
        </p:txBody>
      </p:sp>
      <p:pic>
        <p:nvPicPr>
          <p:cNvPr id="6" name="图片 5" descr="图片包含 QR 代码&#10;&#10;AI 生成的内容可能不正确。">
            <a:extLst>
              <a:ext uri="{FF2B5EF4-FFF2-40B4-BE49-F238E27FC236}">
                <a16:creationId xmlns:a16="http://schemas.microsoft.com/office/drawing/2014/main" id="{C7E2DF6C-4420-4414-21B6-A106AEA9BDB3}"/>
              </a:ext>
            </a:extLst>
          </p:cNvPr>
          <p:cNvPicPr>
            <a:picLocks noChangeAspect="1"/>
          </p:cNvPicPr>
          <p:nvPr/>
        </p:nvPicPr>
        <p:blipFill>
          <a:blip r:embed="rId3"/>
          <a:stretch>
            <a:fillRect/>
          </a:stretch>
        </p:blipFill>
        <p:spPr>
          <a:xfrm>
            <a:off x="10649912" y="194"/>
            <a:ext cx="1553059" cy="687414"/>
          </a:xfrm>
          <a:prstGeom prst="rect">
            <a:avLst/>
          </a:prstGeom>
        </p:spPr>
      </p:pic>
    </p:spTree>
    <p:extLst>
      <p:ext uri="{BB962C8B-B14F-4D97-AF65-F5344CB8AC3E}">
        <p14:creationId xmlns:p14="http://schemas.microsoft.com/office/powerpoint/2010/main" val="261658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D37417B-8EFF-AC90-1708-50B9892F32D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altLang="zh-CN" sz="3700" b="1" kern="1200">
                <a:solidFill>
                  <a:schemeClr val="tx1"/>
                </a:solidFill>
                <a:latin typeface="+mj-lt"/>
                <a:ea typeface="+mj-ea"/>
                <a:cs typeface="+mj-cs"/>
              </a:rPr>
              <a:t>Typical Pipeline</a:t>
            </a:r>
            <a:endParaRPr lang="en-US" altLang="zh-CN" sz="3700" kern="1200">
              <a:solidFill>
                <a:schemeClr val="tx1"/>
              </a:solidFill>
              <a:latin typeface="+mj-lt"/>
              <a:ea typeface="+mj-ea"/>
              <a:cs typeface="+mj-cs"/>
            </a:endParaRPr>
          </a:p>
          <a:p>
            <a:endParaRPr lang="en-US" altLang="zh-CN" sz="3700" b="1"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descr="图示&#10;&#10;AI 生成的内容可能不正确。">
            <a:extLst>
              <a:ext uri="{FF2B5EF4-FFF2-40B4-BE49-F238E27FC236}">
                <a16:creationId xmlns:a16="http://schemas.microsoft.com/office/drawing/2014/main" id="{941F386B-CE89-6F68-671D-1B97180DD6A9}"/>
              </a:ext>
            </a:extLst>
          </p:cNvPr>
          <p:cNvPicPr>
            <a:picLocks noGrp="1" noChangeAspect="1"/>
          </p:cNvPicPr>
          <p:nvPr>
            <p:ph idx="1"/>
          </p:nvPr>
        </p:nvPicPr>
        <p:blipFill>
          <a:blip r:embed="rId2"/>
          <a:stretch>
            <a:fillRect/>
          </a:stretch>
        </p:blipFill>
        <p:spPr>
          <a:xfrm>
            <a:off x="545238" y="925207"/>
            <a:ext cx="7608304" cy="5078542"/>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图片包含 QR 代码&#10;&#10;AI 生成的内容可能不正确。">
            <a:extLst>
              <a:ext uri="{FF2B5EF4-FFF2-40B4-BE49-F238E27FC236}">
                <a16:creationId xmlns:a16="http://schemas.microsoft.com/office/drawing/2014/main" id="{4B0A3BDB-AC4E-BFBA-1EE7-CA20DE2C2FAF}"/>
              </a:ext>
            </a:extLst>
          </p:cNvPr>
          <p:cNvPicPr>
            <a:picLocks noChangeAspect="1"/>
          </p:cNvPicPr>
          <p:nvPr/>
        </p:nvPicPr>
        <p:blipFill>
          <a:blip r:embed="rId3"/>
          <a:stretch>
            <a:fillRect/>
          </a:stretch>
        </p:blipFill>
        <p:spPr>
          <a:xfrm>
            <a:off x="10649912" y="194"/>
            <a:ext cx="1553059" cy="687414"/>
          </a:xfrm>
          <a:prstGeom prst="rect">
            <a:avLst/>
          </a:prstGeom>
        </p:spPr>
      </p:pic>
    </p:spTree>
    <p:extLst>
      <p:ext uri="{BB962C8B-B14F-4D97-AF65-F5344CB8AC3E}">
        <p14:creationId xmlns:p14="http://schemas.microsoft.com/office/powerpoint/2010/main" val="333032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8514" y="-121570"/>
            <a:ext cx="5334197" cy="1708242"/>
          </a:xfrm>
        </p:spPr>
        <p:txBody>
          <a:bodyPr anchor="ctr">
            <a:normAutofit/>
          </a:bodyPr>
          <a:lstStyle/>
          <a:p>
            <a:r>
              <a:rPr lang="af-ZA" sz="4000"/>
              <a:t>Methodology</a:t>
            </a:r>
          </a:p>
        </p:txBody>
      </p:sp>
      <p:sp>
        <p:nvSpPr>
          <p:cNvPr id="3" name="Content Placeholder 2"/>
          <p:cNvSpPr>
            <a:spLocks noGrp="1"/>
          </p:cNvSpPr>
          <p:nvPr>
            <p:ph idx="1"/>
          </p:nvPr>
        </p:nvSpPr>
        <p:spPr>
          <a:xfrm>
            <a:off x="598514" y="1854082"/>
            <a:ext cx="5334197" cy="3769835"/>
          </a:xfrm>
        </p:spPr>
        <p:txBody>
          <a:bodyPr vert="horz" lIns="91440" tIns="45720" rIns="91440" bIns="45720" rtlCol="0" anchor="ctr">
            <a:noAutofit/>
          </a:bodyPr>
          <a:lstStyle/>
          <a:p>
            <a:pPr marL="0" indent="0">
              <a:buNone/>
            </a:pPr>
            <a:endParaRPr lang="en-US" sz="1400"/>
          </a:p>
          <a:p>
            <a:r>
              <a:rPr lang="en-US" sz="1800"/>
              <a:t>1. User-Centered Design:</a:t>
            </a:r>
          </a:p>
          <a:p>
            <a:r>
              <a:rPr lang="en-US" sz="1800"/>
              <a:t>- Every decision is grounded in real user behavior and feedback.</a:t>
            </a:r>
          </a:p>
          <a:p>
            <a:r>
              <a:rPr lang="en-US" sz="1800"/>
              <a:t>- Continuous testing and adaptation based on user input.</a:t>
            </a:r>
          </a:p>
          <a:p>
            <a:endParaRPr lang="en-US" sz="1800"/>
          </a:p>
          <a:p>
            <a:r>
              <a:rPr lang="en-US" sz="1800"/>
              <a:t>2. </a:t>
            </a:r>
            <a:r>
              <a:rPr lang="en-US" sz="1800" err="1"/>
              <a:t>Pretotyping</a:t>
            </a:r>
            <a:r>
              <a:rPr lang="en-US" sz="1800"/>
              <a:t> &amp; Prototyping:</a:t>
            </a:r>
          </a:p>
          <a:p>
            <a:r>
              <a:rPr lang="en-US" sz="1800"/>
              <a:t>- </a:t>
            </a:r>
            <a:r>
              <a:rPr lang="en-US" sz="1800" err="1"/>
              <a:t>Pretotyping</a:t>
            </a:r>
            <a:r>
              <a:rPr lang="en-US" sz="1800"/>
              <a:t>: Used Fake Door and Pinocchio methods to test early demand and usability.</a:t>
            </a:r>
          </a:p>
          <a:p>
            <a:r>
              <a:rPr lang="en-US" sz="1800"/>
              <a:t>- Prototyping: Built functional MVPs and conducted real-world pilot testing.</a:t>
            </a:r>
          </a:p>
        </p:txBody>
      </p:sp>
      <p:pic>
        <p:nvPicPr>
          <p:cNvPr id="5" name="Picture 4" descr="使用黑线相连接的立方体俯视图">
            <a:extLst>
              <a:ext uri="{FF2B5EF4-FFF2-40B4-BE49-F238E27FC236}">
                <a16:creationId xmlns:a16="http://schemas.microsoft.com/office/drawing/2014/main" id="{4017D266-616A-C940-F281-36A2D1268E04}"/>
              </a:ext>
            </a:extLst>
          </p:cNvPr>
          <p:cNvPicPr>
            <a:picLocks noChangeAspect="1"/>
          </p:cNvPicPr>
          <p:nvPr/>
        </p:nvPicPr>
        <p:blipFill>
          <a:blip r:embed="rId2"/>
          <a:srcRect l="26032" r="15726" b="2"/>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6" name="图片 5" descr="图片包含 QR 代码&#10;&#10;AI 生成的内容可能不正确。">
            <a:extLst>
              <a:ext uri="{FF2B5EF4-FFF2-40B4-BE49-F238E27FC236}">
                <a16:creationId xmlns:a16="http://schemas.microsoft.com/office/drawing/2014/main" id="{6D040F01-F430-E426-CF25-581F895408F3}"/>
              </a:ext>
            </a:extLst>
          </p:cNvPr>
          <p:cNvPicPr>
            <a:picLocks noChangeAspect="1"/>
          </p:cNvPicPr>
          <p:nvPr/>
        </p:nvPicPr>
        <p:blipFill>
          <a:blip r:embed="rId3"/>
          <a:stretch>
            <a:fillRect/>
          </a:stretch>
        </p:blipFill>
        <p:spPr>
          <a:xfrm>
            <a:off x="10652548" y="194"/>
            <a:ext cx="1553059" cy="687414"/>
          </a:xfrm>
          <a:prstGeom prst="rect">
            <a:avLst/>
          </a:prstGeom>
        </p:spPr>
      </p:pic>
    </p:spTree>
    <p:extLst>
      <p:ext uri="{BB962C8B-B14F-4D97-AF65-F5344CB8AC3E}">
        <p14:creationId xmlns:p14="http://schemas.microsoft.com/office/powerpoint/2010/main" val="350262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308D27-D122-D51C-5ECF-754C16A9204E}"/>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39A43-FBDD-6D92-47E2-E12A0EF60ED1}"/>
              </a:ext>
            </a:extLst>
          </p:cNvPr>
          <p:cNvSpPr>
            <a:spLocks noGrp="1"/>
          </p:cNvSpPr>
          <p:nvPr>
            <p:ph type="title"/>
          </p:nvPr>
        </p:nvSpPr>
        <p:spPr>
          <a:xfrm>
            <a:off x="1156851" y="637762"/>
            <a:ext cx="9888496" cy="900131"/>
          </a:xfrm>
        </p:spPr>
        <p:txBody>
          <a:bodyPr anchor="t">
            <a:normAutofit/>
          </a:bodyPr>
          <a:lstStyle/>
          <a:p>
            <a:r>
              <a:rPr lang="af-ZA" sz="4000">
                <a:solidFill>
                  <a:schemeClr val="bg1"/>
                </a:solidFill>
              </a:rPr>
              <a:t>Methodology</a:t>
            </a: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B81AE6-8674-347A-8DFA-A8343FE7EFE9}"/>
              </a:ext>
            </a:extLst>
          </p:cNvPr>
          <p:cNvSpPr>
            <a:spLocks noGrp="1"/>
          </p:cNvSpPr>
          <p:nvPr>
            <p:ph idx="1"/>
          </p:nvPr>
        </p:nvSpPr>
        <p:spPr>
          <a:xfrm>
            <a:off x="1155548" y="2217343"/>
            <a:ext cx="9880893" cy="3959619"/>
          </a:xfrm>
        </p:spPr>
        <p:txBody>
          <a:bodyPr vert="horz" lIns="91440" tIns="45720" rIns="91440" bIns="45720" rtlCol="0" anchor="t">
            <a:normAutofit/>
          </a:bodyPr>
          <a:lstStyle/>
          <a:p>
            <a:pPr marL="0" indent="0">
              <a:buNone/>
            </a:pPr>
            <a:endParaRPr lang="en-US" sz="2400"/>
          </a:p>
          <a:p>
            <a:r>
              <a:rPr lang="en-US" sz="2400"/>
              <a:t>3. Agile Development:</a:t>
            </a:r>
          </a:p>
          <a:p>
            <a:r>
              <a:rPr lang="en-US" sz="2400"/>
              <a:t>- Two-week sprints focusing on specific system components.</a:t>
            </a:r>
          </a:p>
          <a:p>
            <a:r>
              <a:rPr lang="en-US" sz="2400"/>
              <a:t>- Iterative refinement of gesture recognition, UI/UX, and performance.</a:t>
            </a:r>
          </a:p>
          <a:p>
            <a:endParaRPr lang="en-US" sz="2400"/>
          </a:p>
          <a:p>
            <a:r>
              <a:rPr lang="en-US" sz="2400"/>
              <a:t>4. Feasibility Validation:</a:t>
            </a:r>
          </a:p>
          <a:p>
            <a:r>
              <a:rPr lang="en-US" sz="2400"/>
              <a:t>- Technical: Validated gesture recognition with CNN + LSTM models.</a:t>
            </a:r>
          </a:p>
          <a:p>
            <a:pPr marL="0" indent="0">
              <a:buNone/>
            </a:pPr>
            <a:endParaRPr lang="en-US" sz="2400"/>
          </a:p>
        </p:txBody>
      </p:sp>
      <p:pic>
        <p:nvPicPr>
          <p:cNvPr id="7" name="图片 6" descr="图片包含 QR 代码&#10;&#10;AI 生成的内容可能不正确。">
            <a:extLst>
              <a:ext uri="{FF2B5EF4-FFF2-40B4-BE49-F238E27FC236}">
                <a16:creationId xmlns:a16="http://schemas.microsoft.com/office/drawing/2014/main" id="{DDE02F2C-CFD0-8C39-1FA4-94F0D2C3A11F}"/>
              </a:ext>
            </a:extLst>
          </p:cNvPr>
          <p:cNvPicPr>
            <a:picLocks noChangeAspect="1"/>
          </p:cNvPicPr>
          <p:nvPr/>
        </p:nvPicPr>
        <p:blipFill>
          <a:blip r:embed="rId2"/>
          <a:stretch>
            <a:fillRect/>
          </a:stretch>
        </p:blipFill>
        <p:spPr>
          <a:xfrm>
            <a:off x="10652548" y="-11265"/>
            <a:ext cx="1553059" cy="687414"/>
          </a:xfrm>
          <a:prstGeom prst="rect">
            <a:avLst/>
          </a:prstGeom>
        </p:spPr>
      </p:pic>
    </p:spTree>
    <p:extLst>
      <p:ext uri="{BB962C8B-B14F-4D97-AF65-F5344CB8AC3E}">
        <p14:creationId xmlns:p14="http://schemas.microsoft.com/office/powerpoint/2010/main" val="198159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铅笔和答题纸">
            <a:extLst>
              <a:ext uri="{FF2B5EF4-FFF2-40B4-BE49-F238E27FC236}">
                <a16:creationId xmlns:a16="http://schemas.microsoft.com/office/drawing/2014/main" id="{0BFE2FB8-0763-3384-BD7A-D30A34AAEC8D}"/>
              </a:ext>
            </a:extLst>
          </p:cNvPr>
          <p:cNvPicPr>
            <a:picLocks noChangeAspect="1"/>
          </p:cNvPicPr>
          <p:nvPr/>
        </p:nvPicPr>
        <p:blipFill>
          <a:blip r:embed="rId2"/>
          <a:srcRect l="55318" r="-1" b="-1"/>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B097395-59A7-AD0D-DC56-338A037D0F8C}"/>
              </a:ext>
            </a:extLst>
          </p:cNvPr>
          <p:cNvSpPr>
            <a:spLocks noGrp="1"/>
          </p:cNvSpPr>
          <p:nvPr>
            <p:ph type="title"/>
          </p:nvPr>
        </p:nvSpPr>
        <p:spPr>
          <a:xfrm>
            <a:off x="6115317" y="405685"/>
            <a:ext cx="5464968" cy="1559301"/>
          </a:xfrm>
        </p:spPr>
        <p:txBody>
          <a:bodyPr>
            <a:normAutofit/>
          </a:bodyPr>
          <a:lstStyle/>
          <a:p>
            <a:r>
              <a:rPr lang="zh-CN" sz="4000">
                <a:ea typeface="+mj-lt"/>
                <a:cs typeface="+mj-lt"/>
              </a:rPr>
              <a:t>Catalogue </a:t>
            </a:r>
            <a:endParaRPr lang="zh-CN" sz="4000"/>
          </a:p>
          <a:p>
            <a:endParaRPr lang="zh-CN" altLang="en-US" sz="4000">
              <a:ea typeface="宋体"/>
            </a:endParaRPr>
          </a:p>
        </p:txBody>
      </p:sp>
      <p:sp>
        <p:nvSpPr>
          <p:cNvPr id="3" name="内容占位符 2">
            <a:extLst>
              <a:ext uri="{FF2B5EF4-FFF2-40B4-BE49-F238E27FC236}">
                <a16:creationId xmlns:a16="http://schemas.microsoft.com/office/drawing/2014/main" id="{46417CFE-96BA-E33A-A798-470F8F88745A}"/>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zh-CN" altLang="en-US" sz="3200">
                <a:ea typeface="宋体"/>
              </a:rPr>
              <a:t>1.Introduction </a:t>
            </a:r>
          </a:p>
          <a:p>
            <a:r>
              <a:rPr lang="zh-CN" altLang="en-US" sz="3200">
                <a:ea typeface="宋体"/>
              </a:rPr>
              <a:t>2.Problem statement</a:t>
            </a:r>
          </a:p>
          <a:p>
            <a:r>
              <a:rPr lang="zh-CN" altLang="en-US" sz="3200">
                <a:ea typeface="宋体"/>
              </a:rPr>
              <a:t>3.Proposed approach</a:t>
            </a:r>
          </a:p>
          <a:p>
            <a:r>
              <a:rPr lang="zh-CN" altLang="en-US" sz="3200">
                <a:ea typeface="宋体"/>
              </a:rPr>
              <a:t>4.Timeline</a:t>
            </a:r>
          </a:p>
          <a:p>
            <a:r>
              <a:rPr lang="zh-CN" altLang="en-US" sz="3200">
                <a:ea typeface="宋体"/>
              </a:rPr>
              <a:t>5.References</a:t>
            </a:r>
          </a:p>
        </p:txBody>
      </p:sp>
      <p:pic>
        <p:nvPicPr>
          <p:cNvPr id="6" name="图片 5" descr="图片包含 QR 代码&#10;&#10;AI 生成的内容可能不正确。">
            <a:extLst>
              <a:ext uri="{FF2B5EF4-FFF2-40B4-BE49-F238E27FC236}">
                <a16:creationId xmlns:a16="http://schemas.microsoft.com/office/drawing/2014/main" id="{238F6B39-07DB-6B24-B7B2-0D4CBAE7EEE2}"/>
              </a:ext>
            </a:extLst>
          </p:cNvPr>
          <p:cNvPicPr>
            <a:picLocks noChangeAspect="1"/>
          </p:cNvPicPr>
          <p:nvPr/>
        </p:nvPicPr>
        <p:blipFill>
          <a:blip r:embed="rId3"/>
          <a:stretch>
            <a:fillRect/>
          </a:stretch>
        </p:blipFill>
        <p:spPr>
          <a:xfrm>
            <a:off x="10649912" y="194"/>
            <a:ext cx="1553059" cy="687414"/>
          </a:xfrm>
          <a:prstGeom prst="rect">
            <a:avLst/>
          </a:prstGeom>
        </p:spPr>
      </p:pic>
    </p:spTree>
    <p:extLst>
      <p:ext uri="{BB962C8B-B14F-4D97-AF65-F5344CB8AC3E}">
        <p14:creationId xmlns:p14="http://schemas.microsoft.com/office/powerpoint/2010/main" val="591631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D03B08D-C454-9FBC-8B86-18E9A6F62198}"/>
              </a:ext>
            </a:extLst>
          </p:cNvPr>
          <p:cNvSpPr>
            <a:spLocks noGrp="1"/>
          </p:cNvSpPr>
          <p:nvPr>
            <p:ph type="title"/>
          </p:nvPr>
        </p:nvSpPr>
        <p:spPr>
          <a:xfrm>
            <a:off x="992414" y="2154742"/>
            <a:ext cx="2628900" cy="2547257"/>
          </a:xfrm>
          <a:noFill/>
        </p:spPr>
        <p:txBody>
          <a:bodyPr vert="horz" lIns="91440" tIns="45720" rIns="91440" bIns="45720" rtlCol="0" anchor="ctr">
            <a:normAutofit/>
          </a:bodyPr>
          <a:lstStyle/>
          <a:p>
            <a:pPr algn="ctr"/>
            <a:r>
              <a:rPr lang="en-US" altLang="zh-CN" sz="3300" b="1" kern="1200">
                <a:solidFill>
                  <a:srgbClr val="FFFFFF"/>
                </a:solidFill>
                <a:latin typeface="+mj-lt"/>
                <a:ea typeface="+mj-ea"/>
                <a:cs typeface="+mj-cs"/>
              </a:rPr>
              <a:t>Preliminary Concept for Robot Construction</a:t>
            </a:r>
            <a:endParaRPr lang="en-US" altLang="zh-CN" sz="3300" kern="1200">
              <a:solidFill>
                <a:srgbClr val="FFFFFF"/>
              </a:solidFill>
              <a:latin typeface="+mj-lt"/>
              <a:ea typeface="+mj-ea"/>
              <a:cs typeface="+mj-cs"/>
            </a:endParaRPr>
          </a:p>
          <a:p>
            <a:pPr algn="ctr"/>
            <a:endParaRPr lang="en-US" altLang="zh-CN" sz="3300" kern="1200">
              <a:solidFill>
                <a:srgbClr val="FFFFFF"/>
              </a:solidFill>
              <a:latin typeface="+mj-lt"/>
              <a:ea typeface="+mj-ea"/>
              <a:cs typeface="+mj-cs"/>
            </a:endParaRPr>
          </a:p>
        </p:txBody>
      </p:sp>
      <p:pic>
        <p:nvPicPr>
          <p:cNvPr id="4" name="内容占位符 3" descr="图示&#10;&#10;AI 生成的内容可能不正确。">
            <a:extLst>
              <a:ext uri="{FF2B5EF4-FFF2-40B4-BE49-F238E27FC236}">
                <a16:creationId xmlns:a16="http://schemas.microsoft.com/office/drawing/2014/main" id="{D7355144-DA99-D2B1-0A3C-1682AC98C48A}"/>
              </a:ext>
            </a:extLst>
          </p:cNvPr>
          <p:cNvPicPr>
            <a:picLocks noGrp="1" noChangeAspect="1"/>
          </p:cNvPicPr>
          <p:nvPr>
            <p:ph idx="1"/>
          </p:nvPr>
        </p:nvPicPr>
        <p:blipFill>
          <a:blip r:embed="rId2"/>
          <a:srcRect l="3795" r="-3" b="-3"/>
          <a:stretch>
            <a:fillRect/>
          </a:stretch>
        </p:blipFill>
        <p:spPr>
          <a:xfrm>
            <a:off x="5803436" y="643466"/>
            <a:ext cx="5357412" cy="5568739"/>
          </a:xfrm>
          <a:prstGeom prst="rect">
            <a:avLst/>
          </a:prstGeom>
        </p:spPr>
      </p:pic>
      <p:sp>
        <p:nvSpPr>
          <p:cNvPr id="5" name="文本框 4">
            <a:extLst>
              <a:ext uri="{FF2B5EF4-FFF2-40B4-BE49-F238E27FC236}">
                <a16:creationId xmlns:a16="http://schemas.microsoft.com/office/drawing/2014/main" id="{5590F955-5F17-A1CC-3AC2-0C0A5EDFE127}"/>
              </a:ext>
            </a:extLst>
          </p:cNvPr>
          <p:cNvSpPr txBox="1"/>
          <p:nvPr/>
        </p:nvSpPr>
        <p:spPr>
          <a:xfrm>
            <a:off x="224973" y="4905828"/>
            <a:ext cx="585167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Sans-Serif"/>
              <a:buChar char="•"/>
            </a:pPr>
            <a:endParaRPr lang="en-US" altLang="zh-CN">
              <a:latin typeface="Arial"/>
              <a:cs typeface="Arial"/>
            </a:endParaRPr>
          </a:p>
          <a:p>
            <a:pPr marL="228600" indent="-228600">
              <a:buFont typeface="Arial,Sans-Serif"/>
              <a:buChar char="•"/>
            </a:pPr>
            <a:r>
              <a:rPr lang="en-US" altLang="zh-CN" sz="2200" b="1" dirty="0">
                <a:ea typeface="宋体"/>
                <a:cs typeface="Arial"/>
              </a:rPr>
              <a:t>Our current focus is on software development, hardware implementation will be considered if time allows.</a:t>
            </a:r>
          </a:p>
        </p:txBody>
      </p:sp>
    </p:spTree>
    <p:extLst>
      <p:ext uri="{BB962C8B-B14F-4D97-AF65-F5344CB8AC3E}">
        <p14:creationId xmlns:p14="http://schemas.microsoft.com/office/powerpoint/2010/main" val="111940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D69E575-EA9D-1FB9-D706-27AD31401C7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altLang="zh-CN" sz="3600" kern="1200">
                <a:solidFill>
                  <a:srgbClr val="FFFFFF"/>
                </a:solidFill>
                <a:latin typeface="+mj-lt"/>
                <a:ea typeface="+mj-ea"/>
                <a:cs typeface="+mj-cs"/>
              </a:rPr>
              <a:t>Desired result</a:t>
            </a:r>
          </a:p>
        </p:txBody>
      </p:sp>
      <p:pic>
        <p:nvPicPr>
          <p:cNvPr id="4" name="内容占位符 3">
            <a:extLst>
              <a:ext uri="{FF2B5EF4-FFF2-40B4-BE49-F238E27FC236}">
                <a16:creationId xmlns:a16="http://schemas.microsoft.com/office/drawing/2014/main" id="{19204ADF-486C-9634-BBB4-CE0B4D1F0BD2}"/>
              </a:ext>
            </a:extLst>
          </p:cNvPr>
          <p:cNvPicPr>
            <a:picLocks noGrp="1" noChangeAspect="1"/>
          </p:cNvPicPr>
          <p:nvPr>
            <p:ph idx="1"/>
          </p:nvPr>
        </p:nvPicPr>
        <p:blipFill>
          <a:blip r:embed="rId2"/>
          <a:stretch>
            <a:fillRect/>
          </a:stretch>
        </p:blipFill>
        <p:spPr>
          <a:xfrm>
            <a:off x="4777316" y="851170"/>
            <a:ext cx="6780700" cy="5153331"/>
          </a:xfrm>
          <a:prstGeom prst="rect">
            <a:avLst/>
          </a:prstGeom>
        </p:spPr>
      </p:pic>
      <p:sp>
        <p:nvSpPr>
          <p:cNvPr id="5" name="文本框 4">
            <a:extLst>
              <a:ext uri="{FF2B5EF4-FFF2-40B4-BE49-F238E27FC236}">
                <a16:creationId xmlns:a16="http://schemas.microsoft.com/office/drawing/2014/main" id="{542C4F1B-D8C8-9820-22FD-66640C5C9004}"/>
              </a:ext>
            </a:extLst>
          </p:cNvPr>
          <p:cNvSpPr txBox="1"/>
          <p:nvPr/>
        </p:nvSpPr>
        <p:spPr>
          <a:xfrm>
            <a:off x="7643090" y="4221788"/>
            <a:ext cx="1191748" cy="584775"/>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3200">
                <a:solidFill>
                  <a:srgbClr val="FFFF00"/>
                </a:solidFill>
                <a:ea typeface="宋体"/>
              </a:rPr>
              <a:t>Hello</a:t>
            </a:r>
            <a:endParaRPr lang="zh-CN" altLang="en-US" sz="3200">
              <a:solidFill>
                <a:srgbClr val="FFFF00"/>
              </a:solidFill>
            </a:endParaRPr>
          </a:p>
        </p:txBody>
      </p:sp>
    </p:spTree>
    <p:extLst>
      <p:ext uri="{BB962C8B-B14F-4D97-AF65-F5344CB8AC3E}">
        <p14:creationId xmlns:p14="http://schemas.microsoft.com/office/powerpoint/2010/main" val="327912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B2FB1D4-40C8-31A4-A885-3439BD3424AE}"/>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C2266C8C-42DF-4A7A-1157-217222028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29FF7D3-D500-84FC-F643-70E238C37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19AF9643-A285-ECEF-FB95-577353F228B7}"/>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a:solidFill>
                  <a:srgbClr val="000000"/>
                </a:solidFill>
                <a:latin typeface="Aptos Display"/>
                <a:ea typeface="宋体"/>
              </a:rPr>
              <a:t>4.Timeline</a:t>
            </a:r>
            <a:endParaRPr lang="zh-CN" altLang="en-US"/>
          </a:p>
        </p:txBody>
      </p:sp>
      <p:pic>
        <p:nvPicPr>
          <p:cNvPr id="4" name="图片 3" descr="图片包含 QR 代码&#10;&#10;AI 生成的内容可能不正确。">
            <a:extLst>
              <a:ext uri="{FF2B5EF4-FFF2-40B4-BE49-F238E27FC236}">
                <a16:creationId xmlns:a16="http://schemas.microsoft.com/office/drawing/2014/main" id="{592CD8FE-DD73-6A4E-69E6-7192D8BD0AF6}"/>
              </a:ext>
            </a:extLst>
          </p:cNvPr>
          <p:cNvPicPr>
            <a:picLocks noChangeAspect="1"/>
          </p:cNvPicPr>
          <p:nvPr/>
        </p:nvPicPr>
        <p:blipFill>
          <a:blip r:embed="rId2"/>
          <a:stretch>
            <a:fillRect/>
          </a:stretch>
        </p:blipFill>
        <p:spPr>
          <a:xfrm>
            <a:off x="10649912" y="194"/>
            <a:ext cx="1553059" cy="687414"/>
          </a:xfrm>
          <a:prstGeom prst="rect">
            <a:avLst/>
          </a:prstGeom>
        </p:spPr>
      </p:pic>
    </p:spTree>
    <p:extLst>
      <p:ext uri="{BB962C8B-B14F-4D97-AF65-F5344CB8AC3E}">
        <p14:creationId xmlns:p14="http://schemas.microsoft.com/office/powerpoint/2010/main" val="67140034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6757FAE0-ACD8-B3FE-0B1F-89C4712B53D0}"/>
              </a:ext>
            </a:extLst>
          </p:cNvPr>
          <p:cNvGraphicFramePr>
            <a:graphicFrameLocks noGrp="1"/>
          </p:cNvGraphicFramePr>
          <p:nvPr>
            <p:ph idx="1"/>
            <p:extLst>
              <p:ext uri="{D42A27DB-BD31-4B8C-83A1-F6EECF244321}">
                <p14:modId xmlns:p14="http://schemas.microsoft.com/office/powerpoint/2010/main" val="312999126"/>
              </p:ext>
            </p:extLst>
          </p:nvPr>
        </p:nvGraphicFramePr>
        <p:xfrm>
          <a:off x="1015440" y="643467"/>
          <a:ext cx="10161120" cy="5571072"/>
        </p:xfrm>
        <a:graphic>
          <a:graphicData uri="http://schemas.openxmlformats.org/drawingml/2006/table">
            <a:tbl>
              <a:tblPr firstRow="1" bandRow="1">
                <a:solidFill>
                  <a:schemeClr val="bg1"/>
                </a:solidFill>
                <a:tableStyleId>{5C22544A-7EE6-4342-B048-85BDC9FD1C3A}</a:tableStyleId>
              </a:tblPr>
              <a:tblGrid>
                <a:gridCol w="2521958">
                  <a:extLst>
                    <a:ext uri="{9D8B030D-6E8A-4147-A177-3AD203B41FA5}">
                      <a16:colId xmlns:a16="http://schemas.microsoft.com/office/drawing/2014/main" val="4111927677"/>
                    </a:ext>
                  </a:extLst>
                </a:gridCol>
                <a:gridCol w="7639162">
                  <a:extLst>
                    <a:ext uri="{9D8B030D-6E8A-4147-A177-3AD203B41FA5}">
                      <a16:colId xmlns:a16="http://schemas.microsoft.com/office/drawing/2014/main" val="4116018543"/>
                    </a:ext>
                  </a:extLst>
                </a:gridCol>
              </a:tblGrid>
              <a:tr h="464256">
                <a:tc>
                  <a:txBody>
                    <a:bodyPr/>
                    <a:lstStyle/>
                    <a:p>
                      <a:pPr lvl="0">
                        <a:buNone/>
                      </a:pPr>
                      <a:r>
                        <a:rPr lang="zh-CN" sz="1500" b="0" i="0" u="none" strike="noStrike" cap="none" spc="0" noProof="0">
                          <a:solidFill>
                            <a:schemeClr val="bg1"/>
                          </a:solidFill>
                          <a:latin typeface="Times New Roman"/>
                          <a:ea typeface="宋体"/>
                        </a:rPr>
                        <a:t>Date Range</a:t>
                      </a:r>
                      <a:endParaRPr lang="zh-CN" sz="1500" b="0" cap="none" spc="0">
                        <a:solidFill>
                          <a:schemeClr val="bg1"/>
                        </a:solidFill>
                        <a:latin typeface="Times New Roman"/>
                      </a:endParaRPr>
                    </a:p>
                  </a:txBody>
                  <a:tcPr marL="127507" marR="98082" marT="98082" marB="9808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lvl="0">
                        <a:buNone/>
                      </a:pPr>
                      <a:r>
                        <a:rPr lang="zh-CN" sz="1500" b="0" i="0" u="none" strike="noStrike" cap="none" spc="0" noProof="0">
                          <a:solidFill>
                            <a:schemeClr val="bg1"/>
                          </a:solidFill>
                          <a:latin typeface="Times New Roman"/>
                          <a:ea typeface="宋体"/>
                        </a:rPr>
                        <a:t>Activity</a:t>
                      </a:r>
                      <a:endParaRPr lang="zh-CN" sz="1500" b="0" cap="none" spc="0">
                        <a:solidFill>
                          <a:schemeClr val="bg1"/>
                        </a:solidFill>
                        <a:latin typeface="Times New Roman"/>
                      </a:endParaRPr>
                    </a:p>
                  </a:txBody>
                  <a:tcPr marL="127507" marR="98082" marT="98082" marB="9808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570714091"/>
                  </a:ext>
                </a:extLst>
              </a:tr>
              <a:tr h="464256">
                <a:tc>
                  <a:txBody>
                    <a:bodyPr/>
                    <a:lstStyle/>
                    <a:p>
                      <a:pPr lvl="0">
                        <a:buNone/>
                      </a:pPr>
                      <a:r>
                        <a:rPr lang="zh-CN" sz="1500" b="0" i="0" u="none" strike="noStrike" cap="none" spc="0" noProof="0">
                          <a:solidFill>
                            <a:schemeClr val="tx1"/>
                          </a:solidFill>
                          <a:latin typeface="Times New Roman"/>
                          <a:ea typeface="宋体"/>
                        </a:rPr>
                        <a:t>May 27 – Jun 2</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lvl="0">
                        <a:buNone/>
                      </a:pPr>
                      <a:r>
                        <a:rPr lang="zh-CN" sz="1500" b="0" i="0" u="none" strike="noStrike" cap="none" spc="0" noProof="0">
                          <a:solidFill>
                            <a:schemeClr val="tx1"/>
                          </a:solidFill>
                          <a:latin typeface="Times New Roman"/>
                          <a:ea typeface="宋体"/>
                        </a:rPr>
                        <a:t>Team formation, user research, define MVP features</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3953366"/>
                  </a:ext>
                </a:extLst>
              </a:tr>
              <a:tr h="464256">
                <a:tc>
                  <a:txBody>
                    <a:bodyPr/>
                    <a:lstStyle/>
                    <a:p>
                      <a:pPr lvl="0">
                        <a:buNone/>
                      </a:pPr>
                      <a:r>
                        <a:rPr lang="zh-CN" sz="1500" b="0" i="0" u="none" strike="noStrike" cap="none" spc="0" noProof="0">
                          <a:solidFill>
                            <a:schemeClr val="tx1"/>
                          </a:solidFill>
                          <a:latin typeface="Times New Roman"/>
                          <a:ea typeface="宋体"/>
                        </a:rPr>
                        <a:t>Jun 3 – Jun 9</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lvl="0">
                        <a:buNone/>
                      </a:pPr>
                      <a:r>
                        <a:rPr lang="zh-CN" sz="1500" b="0" i="0" u="none" strike="noStrike" cap="none" spc="0" noProof="0">
                          <a:solidFill>
                            <a:schemeClr val="tx1"/>
                          </a:solidFill>
                          <a:latin typeface="Times New Roman"/>
                          <a:ea typeface="宋体"/>
                        </a:rPr>
                        <a:t>Literature review, problem framing, finalize proposal</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03781273"/>
                  </a:ext>
                </a:extLst>
              </a:tr>
              <a:tr h="464256">
                <a:tc>
                  <a:txBody>
                    <a:bodyPr/>
                    <a:lstStyle/>
                    <a:p>
                      <a:pPr lvl="0">
                        <a:buNone/>
                      </a:pPr>
                      <a:r>
                        <a:rPr lang="zh-CN" sz="1500" b="0" i="0" u="none" strike="noStrike" cap="none" spc="0" noProof="0">
                          <a:solidFill>
                            <a:schemeClr val="tx1"/>
                          </a:solidFill>
                          <a:latin typeface="Times New Roman"/>
                          <a:ea typeface="宋体"/>
                        </a:rPr>
                        <a:t>Jun 10 – Jun 16</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lvl="0">
                        <a:buNone/>
                      </a:pPr>
                      <a:r>
                        <a:rPr lang="zh-CN" sz="1500" b="0" i="0" u="none" strike="noStrike" cap="none" spc="0" noProof="0">
                          <a:solidFill>
                            <a:schemeClr val="tx1"/>
                          </a:solidFill>
                          <a:latin typeface="Times New Roman"/>
                          <a:ea typeface="宋体"/>
                        </a:rPr>
                        <a:t>Design framework, identify key modules &amp; workflow</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246049091"/>
                  </a:ext>
                </a:extLst>
              </a:tr>
              <a:tr h="464256">
                <a:tc>
                  <a:txBody>
                    <a:bodyPr/>
                    <a:lstStyle/>
                    <a:p>
                      <a:pPr lvl="0">
                        <a:buNone/>
                      </a:pPr>
                      <a:r>
                        <a:rPr lang="zh-CN" sz="1500" b="0" i="0" u="none" strike="noStrike" cap="none" spc="0" noProof="0">
                          <a:solidFill>
                            <a:schemeClr val="tx1"/>
                          </a:solidFill>
                          <a:latin typeface="Times New Roman"/>
                          <a:ea typeface="宋体"/>
                        </a:rPr>
                        <a:t>Jun 17 – Jun 23</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lvl="0">
                        <a:buNone/>
                      </a:pPr>
                      <a:r>
                        <a:rPr lang="zh-CN" sz="1500" b="0" i="0" u="none" strike="noStrike" cap="none" spc="0" noProof="0">
                          <a:solidFill>
                            <a:schemeClr val="tx1"/>
                          </a:solidFill>
                          <a:latin typeface="Times New Roman"/>
                          <a:ea typeface="宋体"/>
                        </a:rPr>
                        <a:t>Define sign recognition + translation logic (CSL/ASL)</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312337859"/>
                  </a:ext>
                </a:extLst>
              </a:tr>
              <a:tr h="464256">
                <a:tc>
                  <a:txBody>
                    <a:bodyPr/>
                    <a:lstStyle/>
                    <a:p>
                      <a:pPr lvl="0">
                        <a:buNone/>
                      </a:pPr>
                      <a:r>
                        <a:rPr lang="zh-CN" sz="1500" b="0" i="0" u="none" strike="noStrike" cap="none" spc="0" noProof="0">
                          <a:solidFill>
                            <a:schemeClr val="tx1"/>
                          </a:solidFill>
                          <a:latin typeface="Times New Roman"/>
                          <a:ea typeface="宋体"/>
                        </a:rPr>
                        <a:t>Jun 24 – Jun 30</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lvl="0">
                        <a:buNone/>
                      </a:pPr>
                      <a:r>
                        <a:rPr lang="zh-CN" sz="1500" b="0" i="0" u="none" strike="noStrike" cap="none" spc="0" noProof="0">
                          <a:solidFill>
                            <a:schemeClr val="tx1"/>
                          </a:solidFill>
                          <a:latin typeface="Times New Roman"/>
                          <a:ea typeface="宋体"/>
                        </a:rPr>
                        <a:t>Data collection, preprocessing, hand keypoint labeling</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507957657"/>
                  </a:ext>
                </a:extLst>
              </a:tr>
              <a:tr h="464256">
                <a:tc>
                  <a:txBody>
                    <a:bodyPr/>
                    <a:lstStyle/>
                    <a:p>
                      <a:pPr lvl="0">
                        <a:buNone/>
                      </a:pPr>
                      <a:r>
                        <a:rPr lang="zh-CN" sz="1500" b="0" i="0" u="none" strike="noStrike" cap="none" spc="0" noProof="0">
                          <a:solidFill>
                            <a:schemeClr val="tx1"/>
                          </a:solidFill>
                          <a:latin typeface="Times New Roman"/>
                          <a:ea typeface="宋体"/>
                        </a:rPr>
                        <a:t>Jul 1 – Jul 7</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lvl="0">
                        <a:buNone/>
                      </a:pPr>
                      <a:r>
                        <a:rPr lang="zh-CN" sz="1500" b="0" i="0" u="none" strike="noStrike" cap="none" spc="0" noProof="0">
                          <a:solidFill>
                            <a:schemeClr val="tx1"/>
                          </a:solidFill>
                          <a:latin typeface="Times New Roman"/>
                          <a:ea typeface="宋体"/>
                        </a:rPr>
                        <a:t>Build prototype pipeline: keypoint -&gt; gesture -&gt; sentence</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5820016"/>
                  </a:ext>
                </a:extLst>
              </a:tr>
              <a:tr h="464256">
                <a:tc>
                  <a:txBody>
                    <a:bodyPr/>
                    <a:lstStyle/>
                    <a:p>
                      <a:pPr lvl="0">
                        <a:buNone/>
                      </a:pPr>
                      <a:r>
                        <a:rPr lang="zh-CN" sz="1500" b="0" i="0" u="none" strike="noStrike" cap="none" spc="0" noProof="0">
                          <a:solidFill>
                            <a:schemeClr val="tx1"/>
                          </a:solidFill>
                          <a:latin typeface="Times New Roman"/>
                          <a:ea typeface="宋体"/>
                        </a:rPr>
                        <a:t>Jul 8 – Jul 14</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lvl="0">
                        <a:buNone/>
                      </a:pPr>
                      <a:r>
                        <a:rPr lang="zh-CN" sz="1500" b="0" i="0" u="none" strike="noStrike" cap="none" spc="0" noProof="0">
                          <a:solidFill>
                            <a:schemeClr val="tx1"/>
                          </a:solidFill>
                          <a:latin typeface="Times New Roman"/>
                          <a:ea typeface="宋体"/>
                        </a:rPr>
                        <a:t>Speech synthesis + UI/UX mock-up integration</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64923098"/>
                  </a:ext>
                </a:extLst>
              </a:tr>
              <a:tr h="464256">
                <a:tc>
                  <a:txBody>
                    <a:bodyPr/>
                    <a:lstStyle/>
                    <a:p>
                      <a:pPr lvl="0">
                        <a:buNone/>
                      </a:pPr>
                      <a:r>
                        <a:rPr lang="zh-CN" sz="1500" b="0" i="0" u="none" strike="noStrike" cap="none" spc="0" noProof="0">
                          <a:solidFill>
                            <a:schemeClr val="tx1"/>
                          </a:solidFill>
                          <a:latin typeface="Times New Roman"/>
                          <a:ea typeface="宋体"/>
                        </a:rPr>
                        <a:t>Jul 15 – Jul 21</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lvl="0">
                        <a:buNone/>
                      </a:pPr>
                      <a:r>
                        <a:rPr lang="zh-CN" sz="1500" b="0" i="0" u="none" strike="noStrike" cap="none" spc="0" noProof="0">
                          <a:solidFill>
                            <a:schemeClr val="tx1"/>
                          </a:solidFill>
                          <a:latin typeface="Times New Roman"/>
                          <a:ea typeface="宋体"/>
                        </a:rPr>
                        <a:t>Build bilingual (CN/EN) translation + feedback system</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85635124"/>
                  </a:ext>
                </a:extLst>
              </a:tr>
              <a:tr h="464256">
                <a:tc>
                  <a:txBody>
                    <a:bodyPr/>
                    <a:lstStyle/>
                    <a:p>
                      <a:pPr lvl="0">
                        <a:buNone/>
                      </a:pPr>
                      <a:r>
                        <a:rPr lang="zh-CN" sz="1500" b="0" i="0" u="none" strike="noStrike" cap="none" spc="0" noProof="0">
                          <a:solidFill>
                            <a:schemeClr val="tx1"/>
                          </a:solidFill>
                          <a:latin typeface="Times New Roman"/>
                          <a:ea typeface="宋体"/>
                        </a:rPr>
                        <a:t>Jul 22 – Jul 28</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lvl="0">
                        <a:buNone/>
                      </a:pPr>
                      <a:r>
                        <a:rPr lang="zh-CN" sz="1500" b="0" i="0" u="none" strike="noStrike" cap="none" spc="0" noProof="0">
                          <a:solidFill>
                            <a:schemeClr val="tx1"/>
                          </a:solidFill>
                          <a:latin typeface="Times New Roman"/>
                          <a:ea typeface="宋体"/>
                        </a:rPr>
                        <a:t>Alpha test (small users), collect feedback, debug</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14611870"/>
                  </a:ext>
                </a:extLst>
              </a:tr>
              <a:tr h="464256">
                <a:tc>
                  <a:txBody>
                    <a:bodyPr/>
                    <a:lstStyle/>
                    <a:p>
                      <a:pPr lvl="0">
                        <a:buNone/>
                      </a:pPr>
                      <a:r>
                        <a:rPr lang="en-US" sz="1500" b="0" i="0" u="none" strike="noStrike" kern="1200" cap="none" spc="0" noProof="0">
                          <a:solidFill>
                            <a:schemeClr val="tx1"/>
                          </a:solidFill>
                          <a:latin typeface="Times New Roman"/>
                          <a:ea typeface="宋体"/>
                          <a:cs typeface="+mn-cs"/>
                        </a:rPr>
                        <a:t>Jul</a:t>
                      </a:r>
                      <a:r>
                        <a:rPr lang="en-US" altLang="zh-CN" sz="1500" b="0" i="0" u="none" strike="noStrike" kern="1200" cap="none" spc="0" noProof="0">
                          <a:solidFill>
                            <a:schemeClr val="tx1"/>
                          </a:solidFill>
                          <a:latin typeface="Times New Roman"/>
                          <a:ea typeface="宋体"/>
                          <a:cs typeface="+mn-cs"/>
                        </a:rPr>
                        <a:t> </a:t>
                      </a:r>
                      <a:r>
                        <a:rPr lang="en-US" sz="1500" b="0" i="0" u="none" strike="noStrike" kern="1200" cap="none" spc="0" noProof="0">
                          <a:solidFill>
                            <a:schemeClr val="tx1"/>
                          </a:solidFill>
                          <a:latin typeface="Times New Roman"/>
                          <a:ea typeface="宋体"/>
                          <a:cs typeface="+mn-cs"/>
                        </a:rPr>
                        <a:t>29</a:t>
                      </a:r>
                      <a:r>
                        <a:rPr lang="en-US" altLang="zh-CN" sz="1500" b="0" i="0" u="none" strike="noStrike" kern="1200" cap="none" spc="0" noProof="0">
                          <a:solidFill>
                            <a:schemeClr val="tx1"/>
                          </a:solidFill>
                          <a:latin typeface="Times New Roman"/>
                          <a:ea typeface="宋体"/>
                          <a:cs typeface="+mn-cs"/>
                        </a:rPr>
                        <a:t> </a:t>
                      </a:r>
                      <a:r>
                        <a:rPr lang="en-US" sz="1500" b="0" i="0" u="none" strike="noStrike" kern="1200" cap="none" spc="0" noProof="0">
                          <a:solidFill>
                            <a:schemeClr val="tx1"/>
                          </a:solidFill>
                          <a:latin typeface="Times New Roman"/>
                          <a:ea typeface="宋体"/>
                          <a:cs typeface="+mn-cs"/>
                        </a:rPr>
                        <a:t>–</a:t>
                      </a:r>
                      <a:r>
                        <a:rPr lang="en-US" altLang="zh-CN" sz="1500" b="0" i="0" u="none" strike="noStrike" kern="1200" cap="none" spc="0" noProof="0">
                          <a:solidFill>
                            <a:schemeClr val="tx1"/>
                          </a:solidFill>
                          <a:latin typeface="Times New Roman"/>
                          <a:ea typeface="宋体"/>
                          <a:cs typeface="+mn-cs"/>
                        </a:rPr>
                        <a:t> </a:t>
                      </a:r>
                      <a:r>
                        <a:rPr lang="en-US" sz="1500" b="0" i="0" u="none" strike="noStrike" kern="1200" cap="none" spc="0" noProof="0">
                          <a:solidFill>
                            <a:schemeClr val="tx1"/>
                          </a:solidFill>
                          <a:latin typeface="Times New Roman"/>
                          <a:ea typeface="宋体"/>
                          <a:cs typeface="+mn-cs"/>
                        </a:rPr>
                        <a:t>Aug</a:t>
                      </a:r>
                      <a:r>
                        <a:rPr lang="en-US" altLang="zh-CN" sz="1500" b="0" i="0" u="none" strike="noStrike" kern="1200" cap="none" spc="0" noProof="0">
                          <a:solidFill>
                            <a:schemeClr val="tx1"/>
                          </a:solidFill>
                          <a:latin typeface="Times New Roman"/>
                          <a:ea typeface="宋体"/>
                          <a:cs typeface="+mn-cs"/>
                        </a:rPr>
                        <a:t> </a:t>
                      </a:r>
                      <a:r>
                        <a:rPr lang="en-US" sz="1500" b="0" i="0" u="none" strike="noStrike" kern="1200" cap="none" spc="0" noProof="0">
                          <a:solidFill>
                            <a:schemeClr val="tx1"/>
                          </a:solidFill>
                          <a:latin typeface="Times New Roman"/>
                          <a:ea typeface="宋体"/>
                          <a:cs typeface="+mn-cs"/>
                        </a:rPr>
                        <a:t>4</a:t>
                      </a:r>
                      <a:endParaRPr lang="zh-CN" altLang="en-US" sz="1500" b="0" i="0" u="none" strike="noStrike" kern="1200" cap="none" spc="0">
                        <a:solidFill>
                          <a:schemeClr val="tx1"/>
                        </a:solidFill>
                        <a:latin typeface="Times New Roman"/>
                        <a:ea typeface="宋体"/>
                        <a:cs typeface="+mn-cs"/>
                      </a:endParaRPr>
                    </a:p>
                  </a:txBody>
                  <a:tcPr marL="127507" marR="98082" marT="98082" marB="980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lvl="0">
                        <a:buNone/>
                      </a:pPr>
                      <a:r>
                        <a:rPr lang="zh-CN" sz="1500" b="0" i="0" u="none" strike="noStrike" cap="none" spc="0" noProof="0">
                          <a:solidFill>
                            <a:schemeClr val="tx1"/>
                          </a:solidFill>
                          <a:latin typeface="Times New Roman"/>
                          <a:ea typeface="宋体"/>
                        </a:rPr>
                        <a:t>Model tuning &amp; performance validation</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417319777"/>
                  </a:ext>
                </a:extLst>
              </a:tr>
              <a:tr h="464256">
                <a:tc>
                  <a:txBody>
                    <a:bodyPr/>
                    <a:lstStyle/>
                    <a:p>
                      <a:pPr lvl="0">
                        <a:buNone/>
                      </a:pPr>
                      <a:r>
                        <a:rPr lang="en-US" altLang="zh-CN" sz="1500" b="0" i="0" u="none" strike="noStrike" kern="1200" cap="none" spc="0" noProof="0">
                          <a:solidFill>
                            <a:schemeClr val="tx1"/>
                          </a:solidFill>
                          <a:latin typeface="Times New Roman"/>
                          <a:ea typeface="宋体"/>
                          <a:cs typeface="+mn-cs"/>
                        </a:rPr>
                        <a:t>Aug</a:t>
                      </a:r>
                      <a:r>
                        <a:rPr lang="zh-CN" altLang="en-US" sz="1500" b="0" i="0" u="none" strike="noStrike" kern="1200" cap="none" spc="0" noProof="0">
                          <a:solidFill>
                            <a:schemeClr val="tx1"/>
                          </a:solidFill>
                          <a:latin typeface="Times New Roman"/>
                          <a:ea typeface="宋体"/>
                          <a:cs typeface="+mn-cs"/>
                        </a:rPr>
                        <a:t> </a:t>
                      </a:r>
                      <a:r>
                        <a:rPr lang="en-US" altLang="zh-CN" sz="1500" b="0" i="0" u="none" strike="noStrike" kern="1200" cap="none" spc="0" noProof="0">
                          <a:solidFill>
                            <a:schemeClr val="tx1"/>
                          </a:solidFill>
                          <a:latin typeface="Times New Roman"/>
                          <a:ea typeface="宋体"/>
                          <a:cs typeface="+mn-cs"/>
                        </a:rPr>
                        <a:t>5</a:t>
                      </a:r>
                      <a:r>
                        <a:rPr lang="zh-CN" altLang="en-US" sz="1500" b="0" i="0" u="none" strike="noStrike" kern="1200" cap="none" spc="0" noProof="0">
                          <a:solidFill>
                            <a:schemeClr val="tx1"/>
                          </a:solidFill>
                          <a:latin typeface="Times New Roman"/>
                          <a:ea typeface="宋体"/>
                          <a:cs typeface="+mn-cs"/>
                        </a:rPr>
                        <a:t> </a:t>
                      </a:r>
                      <a:r>
                        <a:rPr lang="en-US" altLang="zh-CN" sz="1500" b="0" i="0" u="none" strike="noStrike" kern="1200" cap="none" spc="0" noProof="0">
                          <a:solidFill>
                            <a:schemeClr val="tx1"/>
                          </a:solidFill>
                          <a:latin typeface="Times New Roman"/>
                          <a:ea typeface="宋体"/>
                          <a:cs typeface="+mn-cs"/>
                        </a:rPr>
                        <a:t>–</a:t>
                      </a:r>
                      <a:r>
                        <a:rPr lang="zh-CN" altLang="en-US" sz="1500" b="0" i="0" u="none" strike="noStrike" kern="1200" cap="none" spc="0" noProof="0">
                          <a:solidFill>
                            <a:schemeClr val="tx1"/>
                          </a:solidFill>
                          <a:latin typeface="Times New Roman"/>
                          <a:ea typeface="宋体"/>
                          <a:cs typeface="+mn-cs"/>
                        </a:rPr>
                        <a:t> </a:t>
                      </a:r>
                      <a:r>
                        <a:rPr lang="en-US" altLang="zh-CN" sz="1500" b="0" i="0" u="none" strike="noStrike" kern="1200" cap="none" spc="0" noProof="0">
                          <a:solidFill>
                            <a:schemeClr val="tx1"/>
                          </a:solidFill>
                          <a:latin typeface="Times New Roman"/>
                          <a:ea typeface="宋体"/>
                          <a:cs typeface="+mn-cs"/>
                        </a:rPr>
                        <a:t>Aug</a:t>
                      </a:r>
                      <a:r>
                        <a:rPr lang="zh-CN" altLang="en-US" sz="1500" b="0" i="0" u="none" strike="noStrike" kern="1200" cap="none" spc="0" noProof="0">
                          <a:solidFill>
                            <a:schemeClr val="tx1"/>
                          </a:solidFill>
                          <a:latin typeface="Times New Roman"/>
                          <a:ea typeface="宋体"/>
                          <a:cs typeface="+mn-cs"/>
                        </a:rPr>
                        <a:t> </a:t>
                      </a:r>
                      <a:r>
                        <a:rPr lang="en-US" altLang="zh-CN" sz="1500" b="0" i="0" u="none" strike="noStrike" kern="1200" cap="none" spc="0" noProof="0">
                          <a:solidFill>
                            <a:schemeClr val="tx1"/>
                          </a:solidFill>
                          <a:latin typeface="Times New Roman"/>
                          <a:ea typeface="宋体"/>
                          <a:cs typeface="+mn-cs"/>
                        </a:rPr>
                        <a:t>11</a:t>
                      </a:r>
                      <a:endParaRPr lang="zh-CN" altLang="en-US" sz="1500" b="0" i="0" u="none" strike="noStrike" kern="1200" cap="none" spc="0">
                        <a:solidFill>
                          <a:schemeClr val="tx1"/>
                        </a:solidFill>
                        <a:latin typeface="Times New Roman"/>
                        <a:ea typeface="宋体"/>
                        <a:cs typeface="+mn-cs"/>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lvl="0">
                        <a:buNone/>
                      </a:pPr>
                      <a:r>
                        <a:rPr lang="zh-CN" sz="1500" b="0" i="0" u="none" strike="noStrike" cap="none" spc="0" noProof="0">
                          <a:solidFill>
                            <a:schemeClr val="tx1"/>
                          </a:solidFill>
                          <a:latin typeface="Times New Roman"/>
                          <a:ea typeface="宋体"/>
                        </a:rPr>
                        <a:t>Prepare technical report, demo video, slides</a:t>
                      </a:r>
                      <a:endParaRPr lang="zh-CN" sz="1500" cap="none" spc="0">
                        <a:solidFill>
                          <a:schemeClr val="tx1"/>
                        </a:solidFill>
                        <a:latin typeface="Times New Roman"/>
                      </a:endParaRPr>
                    </a:p>
                  </a:txBody>
                  <a:tcPr marL="127507" marR="98082" marT="98082" marB="98082">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677365630"/>
                  </a:ext>
                </a:extLst>
              </a:tr>
            </a:tbl>
          </a:graphicData>
        </a:graphic>
      </p:graphicFrame>
      <p:pic>
        <p:nvPicPr>
          <p:cNvPr id="3" name="图片 2" descr="图片包含 QR 代码&#10;&#10;AI 生成的内容可能不正确。">
            <a:extLst>
              <a:ext uri="{FF2B5EF4-FFF2-40B4-BE49-F238E27FC236}">
                <a16:creationId xmlns:a16="http://schemas.microsoft.com/office/drawing/2014/main" id="{BFEC21B3-A0ED-3F41-68B5-8EBA4935F55C}"/>
              </a:ext>
            </a:extLst>
          </p:cNvPr>
          <p:cNvPicPr>
            <a:picLocks noChangeAspect="1"/>
          </p:cNvPicPr>
          <p:nvPr/>
        </p:nvPicPr>
        <p:blipFill>
          <a:blip r:embed="rId2"/>
          <a:stretch>
            <a:fillRect/>
          </a:stretch>
        </p:blipFill>
        <p:spPr>
          <a:xfrm>
            <a:off x="10652548" y="194"/>
            <a:ext cx="1553059" cy="687414"/>
          </a:xfrm>
          <a:prstGeom prst="rect">
            <a:avLst/>
          </a:prstGeom>
        </p:spPr>
      </p:pic>
    </p:spTree>
    <p:extLst>
      <p:ext uri="{BB962C8B-B14F-4D97-AF65-F5344CB8AC3E}">
        <p14:creationId xmlns:p14="http://schemas.microsoft.com/office/powerpoint/2010/main" val="1306096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3601C31-2825-9C4D-0CB7-ED4334FA3688}"/>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881F413D-2BCF-251E-A51F-25426BFBD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46831913-1EF5-08AE-9AE5-6B18B06A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0B193920-28F9-350C-2232-FA2A212F292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a:solidFill>
                  <a:srgbClr val="000000"/>
                </a:solidFill>
                <a:latin typeface="Aptos Display"/>
                <a:ea typeface="宋体"/>
              </a:rPr>
              <a:t>5.Reference</a:t>
            </a:r>
            <a:endParaRPr lang="zh-CN"/>
          </a:p>
        </p:txBody>
      </p:sp>
      <p:pic>
        <p:nvPicPr>
          <p:cNvPr id="4" name="图片 3" descr="图片包含 QR 代码&#10;&#10;AI 生成的内容可能不正确。">
            <a:extLst>
              <a:ext uri="{FF2B5EF4-FFF2-40B4-BE49-F238E27FC236}">
                <a16:creationId xmlns:a16="http://schemas.microsoft.com/office/drawing/2014/main" id="{01C7C5C9-905D-1B07-8DC5-870A887A9C80}"/>
              </a:ext>
            </a:extLst>
          </p:cNvPr>
          <p:cNvPicPr>
            <a:picLocks noChangeAspect="1"/>
          </p:cNvPicPr>
          <p:nvPr/>
        </p:nvPicPr>
        <p:blipFill>
          <a:blip r:embed="rId2"/>
          <a:stretch>
            <a:fillRect/>
          </a:stretch>
        </p:blipFill>
        <p:spPr>
          <a:xfrm>
            <a:off x="10649912" y="194"/>
            <a:ext cx="1553059" cy="687414"/>
          </a:xfrm>
          <a:prstGeom prst="rect">
            <a:avLst/>
          </a:prstGeom>
        </p:spPr>
      </p:pic>
    </p:spTree>
    <p:extLst>
      <p:ext uri="{BB962C8B-B14F-4D97-AF65-F5344CB8AC3E}">
        <p14:creationId xmlns:p14="http://schemas.microsoft.com/office/powerpoint/2010/main" val="186559522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AEF29DFA-6E28-E9C1-8AAA-D2AA96FDDA10}"/>
              </a:ext>
            </a:extLst>
          </p:cNvPr>
          <p:cNvSpPr>
            <a:spLocks noGrp="1"/>
          </p:cNvSpPr>
          <p:nvPr>
            <p:ph type="title"/>
          </p:nvPr>
        </p:nvSpPr>
        <p:spPr>
          <a:xfrm>
            <a:off x="838200" y="365125"/>
            <a:ext cx="10993464" cy="1338478"/>
          </a:xfrm>
        </p:spPr>
        <p:txBody>
          <a:bodyPr>
            <a:normAutofit/>
          </a:bodyPr>
          <a:lstStyle/>
          <a:p>
            <a:r>
              <a:rPr lang="zh-CN" altLang="en-US">
                <a:ea typeface="宋体"/>
              </a:rPr>
              <a:t>5.Reference </a:t>
            </a:r>
            <a:r>
              <a:rPr lang="zh-CN" altLang="en-US" sz="2000">
                <a:ea typeface="宋体"/>
              </a:rPr>
              <a:t>(</a:t>
            </a:r>
            <a:r>
              <a:rPr lang="zh-CN" sz="2000" b="1">
                <a:ea typeface="宋体"/>
              </a:rPr>
              <a:t>Sign Language → Spoken/Written Language Translation</a:t>
            </a:r>
            <a:r>
              <a:rPr lang="zh-CN" altLang="en-US" sz="2000">
                <a:ea typeface="宋体"/>
              </a:rPr>
              <a:t>)</a:t>
            </a:r>
            <a:endParaRPr lang="zh-CN" sz="2000">
              <a:ea typeface="宋体"/>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0B5F605C-3BC1-8977-9D63-2B0D9268DE10}"/>
              </a:ext>
            </a:extLst>
          </p:cNvPr>
          <p:cNvSpPr>
            <a:spLocks noGrp="1"/>
          </p:cNvSpPr>
          <p:nvPr>
            <p:ph idx="1"/>
          </p:nvPr>
        </p:nvSpPr>
        <p:spPr>
          <a:xfrm>
            <a:off x="838200" y="1547947"/>
            <a:ext cx="10515600" cy="4351338"/>
          </a:xfrm>
        </p:spPr>
        <p:txBody>
          <a:bodyPr vert="horz" lIns="91440" tIns="45720" rIns="91440" bIns="45720" rtlCol="0" anchor="t">
            <a:noAutofit/>
          </a:bodyPr>
          <a:lstStyle/>
          <a:p>
            <a:r>
              <a:rPr lang="en-US" altLang="zh-CN" sz="1600">
                <a:latin typeface="Calibri"/>
                <a:ea typeface="+mn-lt"/>
                <a:cs typeface="Calibri"/>
              </a:rPr>
              <a:t>1.</a:t>
            </a:r>
            <a:r>
              <a:rPr lang="zh-CN" sz="1600">
                <a:latin typeface="Calibri"/>
                <a:ea typeface="+mn-lt"/>
                <a:cs typeface="Calibri"/>
              </a:rPr>
              <a:t>Camgoz, N. C., Koller, O., Hadfield, S., &amp; Bowden, R. (2020). Sign </a:t>
            </a:r>
            <a:r>
              <a:rPr lang="en-US" altLang="zh-CN" sz="1600">
                <a:latin typeface="Calibri"/>
                <a:ea typeface="Calibri"/>
                <a:cs typeface="Calibri"/>
              </a:rPr>
              <a:t>L</a:t>
            </a:r>
            <a:r>
              <a:rPr lang="zh-CN" sz="1600">
                <a:latin typeface="Calibri"/>
                <a:ea typeface="+mn-lt"/>
                <a:cs typeface="Calibri"/>
              </a:rPr>
              <a:t>anguage </a:t>
            </a:r>
            <a:r>
              <a:rPr lang="en-US" altLang="zh-CN" sz="1600">
                <a:latin typeface="Calibri"/>
                <a:ea typeface="Calibri"/>
                <a:cs typeface="Calibri"/>
              </a:rPr>
              <a:t>T</a:t>
            </a:r>
            <a:r>
              <a:rPr lang="zh-CN" sz="1600">
                <a:latin typeface="Calibri"/>
                <a:ea typeface="+mn-lt"/>
                <a:cs typeface="Calibri"/>
              </a:rPr>
              <a:t>ransformers: Joint </a:t>
            </a:r>
            <a:r>
              <a:rPr lang="en-US" altLang="zh-CN" sz="1600">
                <a:latin typeface="Calibri"/>
                <a:ea typeface="Calibri"/>
                <a:cs typeface="Calibri"/>
              </a:rPr>
              <a:t>E</a:t>
            </a:r>
            <a:r>
              <a:rPr lang="zh-CN" sz="1600">
                <a:latin typeface="Calibri"/>
                <a:ea typeface="+mn-lt"/>
                <a:cs typeface="Calibri"/>
              </a:rPr>
              <a:t>nd-to-end </a:t>
            </a:r>
            <a:r>
              <a:rPr lang="en-US" altLang="zh-CN" sz="1600">
                <a:latin typeface="Calibri"/>
                <a:ea typeface="Calibri"/>
                <a:cs typeface="Calibri"/>
              </a:rPr>
              <a:t>S</a:t>
            </a:r>
            <a:r>
              <a:rPr lang="zh-CN" sz="1600">
                <a:latin typeface="Calibri"/>
                <a:ea typeface="+mn-lt"/>
                <a:cs typeface="Calibri"/>
              </a:rPr>
              <a:t>ign </a:t>
            </a:r>
            <a:r>
              <a:rPr lang="en-US" altLang="zh-CN" sz="1600">
                <a:latin typeface="Calibri"/>
                <a:ea typeface="Calibri"/>
                <a:cs typeface="Calibri"/>
              </a:rPr>
              <a:t>L</a:t>
            </a:r>
            <a:r>
              <a:rPr lang="zh-CN" sz="1600">
                <a:latin typeface="Calibri"/>
                <a:ea typeface="+mn-lt"/>
                <a:cs typeface="Calibri"/>
              </a:rPr>
              <a:t>anguage </a:t>
            </a:r>
            <a:r>
              <a:rPr lang="en-US" altLang="zh-CN" sz="1600">
                <a:latin typeface="Calibri"/>
                <a:ea typeface="Calibri"/>
                <a:cs typeface="Calibri"/>
              </a:rPr>
              <a:t>R</a:t>
            </a:r>
            <a:r>
              <a:rPr lang="zh-CN" sz="1600">
                <a:latin typeface="Calibri"/>
                <a:ea typeface="+mn-lt"/>
                <a:cs typeface="Calibri"/>
              </a:rPr>
              <a:t>ecognition and </a:t>
            </a:r>
            <a:r>
              <a:rPr lang="en-US" altLang="zh-CN" sz="1600">
                <a:latin typeface="Calibri"/>
                <a:ea typeface="Calibri"/>
                <a:cs typeface="Calibri"/>
              </a:rPr>
              <a:t>T</a:t>
            </a:r>
            <a:r>
              <a:rPr lang="zh-CN" sz="1600">
                <a:latin typeface="Calibri"/>
                <a:ea typeface="+mn-lt"/>
                <a:cs typeface="Calibri"/>
              </a:rPr>
              <a:t>ranslation. In Proceedings of the IEEE/CVF Conference on Computer Vision and Pattern Recognition </a:t>
            </a:r>
            <a:r>
              <a:rPr lang="en-US" altLang="zh-CN" sz="1600">
                <a:latin typeface="Calibri"/>
                <a:ea typeface="Calibri"/>
                <a:cs typeface="Calibri"/>
              </a:rPr>
              <a:t>Works</a:t>
            </a:r>
            <a:r>
              <a:rPr lang="zh-CN" sz="1600">
                <a:latin typeface="Calibri"/>
                <a:ea typeface="+mn-lt"/>
                <a:cs typeface="Calibri"/>
              </a:rPr>
              <a:t>h</a:t>
            </a:r>
            <a:r>
              <a:rPr lang="en-US" altLang="zh-CN" sz="1600">
                <a:latin typeface="Calibri"/>
                <a:ea typeface="Calibri"/>
                <a:cs typeface="Calibri"/>
              </a:rPr>
              <a:t>o</a:t>
            </a:r>
            <a:r>
              <a:rPr lang="zh-CN" sz="1600">
                <a:latin typeface="Calibri"/>
                <a:ea typeface="+mn-lt"/>
                <a:cs typeface="Calibri"/>
              </a:rPr>
              <a:t>ps</a:t>
            </a:r>
            <a:r>
              <a:rPr lang="zh-CN" altLang="en-US" sz="1600">
                <a:latin typeface="Calibri"/>
                <a:ea typeface="+mn-lt"/>
                <a:cs typeface="Calibri"/>
              </a:rPr>
              <a:t> </a:t>
            </a:r>
            <a:r>
              <a:rPr lang="en-US" altLang="zh-CN" sz="1600">
                <a:latin typeface="Calibri"/>
                <a:ea typeface="Calibri"/>
                <a:cs typeface="Calibri"/>
              </a:rPr>
              <a:t>(pp.</a:t>
            </a:r>
            <a:r>
              <a:rPr lang="zh-CN" altLang="en-US" sz="1600">
                <a:latin typeface="Calibri"/>
                <a:ea typeface="+mn-lt"/>
                <a:cs typeface="Calibri"/>
              </a:rPr>
              <a:t> </a:t>
            </a:r>
            <a:r>
              <a:rPr lang="en-US" altLang="zh-CN" sz="1600">
                <a:latin typeface="Calibri"/>
                <a:ea typeface="Calibri"/>
                <a:cs typeface="Calibri"/>
              </a:rPr>
              <a:t>7844</a:t>
            </a:r>
            <a:r>
              <a:rPr lang="en-US" altLang="zh-CN" sz="1600">
                <a:latin typeface="SimSun"/>
                <a:ea typeface="SimSun"/>
                <a:cs typeface="+mn-lt"/>
              </a:rPr>
              <a:t>–</a:t>
            </a:r>
            <a:r>
              <a:rPr lang="en-US" altLang="zh-CN" sz="1600">
                <a:latin typeface="Calibri"/>
                <a:ea typeface="Calibri"/>
                <a:cs typeface="Calibri"/>
              </a:rPr>
              <a:t>7854)</a:t>
            </a:r>
            <a:r>
              <a:rPr lang="zh-CN" sz="1600">
                <a:latin typeface="Calibri"/>
                <a:ea typeface="+mn-lt"/>
                <a:cs typeface="Calibri"/>
              </a:rPr>
              <a:t>.</a:t>
            </a:r>
            <a:endParaRPr lang="zh-CN" altLang="en-US" sz="1600">
              <a:latin typeface="Calibri"/>
              <a:ea typeface="+mn-lt"/>
              <a:cs typeface="Calibri"/>
            </a:endParaRPr>
          </a:p>
          <a:p>
            <a:r>
              <a:rPr lang="en-US" altLang="zh-CN" sz="1600">
                <a:latin typeface="Calibri"/>
                <a:ea typeface="Calibri"/>
                <a:cs typeface="Calibri"/>
              </a:rPr>
              <a:t>2.De</a:t>
            </a:r>
            <a:r>
              <a:rPr lang="zh-CN" altLang="en-US" sz="1600">
                <a:latin typeface="Calibri"/>
                <a:ea typeface="+mn-lt"/>
                <a:cs typeface="Calibri"/>
              </a:rPr>
              <a:t> </a:t>
            </a:r>
            <a:r>
              <a:rPr lang="en-US" altLang="zh-CN" sz="1600">
                <a:latin typeface="Calibri"/>
                <a:ea typeface="Calibri"/>
                <a:cs typeface="Calibri"/>
              </a:rPr>
              <a:t>C</a:t>
            </a:r>
            <a:r>
              <a:rPr lang="zh-CN" sz="1600">
                <a:latin typeface="Calibri"/>
                <a:ea typeface="+mn-lt"/>
                <a:cs typeface="Calibri"/>
              </a:rPr>
              <a:t>o</a:t>
            </a:r>
            <a:r>
              <a:rPr lang="en-US" altLang="zh-CN" sz="1600" err="1">
                <a:latin typeface="Calibri"/>
                <a:ea typeface="Calibri"/>
                <a:cs typeface="Calibri"/>
              </a:rPr>
              <a:t>ste</a:t>
            </a:r>
            <a:r>
              <a:rPr lang="zh-CN" sz="1600">
                <a:latin typeface="Calibri"/>
                <a:ea typeface="+mn-lt"/>
                <a:cs typeface="Calibri"/>
              </a:rPr>
              <a:t>r, </a:t>
            </a:r>
            <a:r>
              <a:rPr lang="en-US" altLang="zh-CN" sz="1600">
                <a:latin typeface="Calibri"/>
                <a:ea typeface="Calibri"/>
                <a:cs typeface="Calibri"/>
              </a:rPr>
              <a:t>M</a:t>
            </a:r>
            <a:r>
              <a:rPr lang="zh-CN"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h</a:t>
            </a:r>
            <a:r>
              <a:rPr lang="en-US" altLang="zh-CN" sz="1600" err="1">
                <a:latin typeface="Calibri"/>
                <a:ea typeface="Calibri"/>
                <a:cs typeface="Calibri"/>
              </a:rPr>
              <a:t>terion</a:t>
            </a:r>
            <a:r>
              <a:rPr lang="zh-CN" sz="1600">
                <a:latin typeface="Calibri"/>
                <a:ea typeface="+mn-lt"/>
                <a:cs typeface="Calibri"/>
              </a:rPr>
              <a:t>o</a:t>
            </a:r>
            <a:r>
              <a:rPr lang="en-US" altLang="zh-CN" sz="1600">
                <a:latin typeface="Calibri"/>
                <a:ea typeface="Calibri"/>
                <a:cs typeface="Calibri"/>
              </a:rPr>
              <a:t>v</a:t>
            </a:r>
            <a:r>
              <a:rPr lang="zh-CN" sz="1600">
                <a:latin typeface="Calibri"/>
                <a:ea typeface="+mn-lt"/>
                <a:cs typeface="Calibri"/>
              </a:rPr>
              <a:t>, </a:t>
            </a:r>
            <a:r>
              <a:rPr lang="en-US" altLang="zh-CN" sz="1600">
                <a:latin typeface="Calibri"/>
                <a:ea typeface="Calibri"/>
                <a:cs typeface="Calibri"/>
              </a:rPr>
              <a:t>D</a:t>
            </a:r>
            <a:r>
              <a:rPr lang="zh-CN" sz="1600">
                <a:latin typeface="Calibri"/>
                <a:ea typeface="+mn-lt"/>
                <a:cs typeface="Calibri"/>
              </a:rPr>
              <a:t>., </a:t>
            </a:r>
            <a:r>
              <a:rPr lang="en-US" altLang="zh-CN" sz="1600">
                <a:latin typeface="Calibri"/>
                <a:ea typeface="Calibri"/>
                <a:cs typeface="Calibri"/>
              </a:rPr>
              <a:t>Van</a:t>
            </a:r>
            <a:r>
              <a:rPr lang="zh-CN" altLang="en-US" sz="1600">
                <a:latin typeface="Calibri"/>
                <a:ea typeface="+mn-lt"/>
                <a:cs typeface="Calibri"/>
              </a:rPr>
              <a:t> </a:t>
            </a:r>
            <a:r>
              <a:rPr lang="en-US" altLang="zh-CN" sz="1600">
                <a:latin typeface="Calibri"/>
                <a:ea typeface="Calibri"/>
                <a:cs typeface="Calibri"/>
              </a:rPr>
              <a:t>Herreweghe</a:t>
            </a:r>
            <a:r>
              <a:rPr lang="zh-CN" sz="1600">
                <a:latin typeface="Calibri"/>
                <a:ea typeface="+mn-lt"/>
                <a:cs typeface="Calibri"/>
              </a:rPr>
              <a:t>, </a:t>
            </a:r>
            <a:r>
              <a:rPr lang="en-US" altLang="zh-CN" sz="1600">
                <a:latin typeface="Calibri"/>
                <a:ea typeface="Calibri"/>
                <a:cs typeface="Calibri"/>
              </a:rPr>
              <a:t>M</a:t>
            </a:r>
            <a:r>
              <a:rPr lang="zh-CN" sz="1600">
                <a:latin typeface="Calibri"/>
                <a:ea typeface="+mn-lt"/>
                <a:cs typeface="Calibri"/>
              </a:rPr>
              <a:t>., &amp; </a:t>
            </a:r>
            <a:r>
              <a:rPr lang="en-US" altLang="zh-CN" sz="1600">
                <a:latin typeface="Calibri"/>
                <a:ea typeface="Calibri"/>
                <a:cs typeface="Calibri"/>
              </a:rPr>
              <a:t>Dambre</a:t>
            </a:r>
            <a:r>
              <a:rPr lang="zh-CN" sz="1600">
                <a:latin typeface="Calibri"/>
                <a:ea typeface="+mn-lt"/>
                <a:cs typeface="Calibri"/>
              </a:rPr>
              <a:t>, </a:t>
            </a:r>
            <a:r>
              <a:rPr lang="en-US" altLang="zh-CN" sz="1600">
                <a:latin typeface="Calibri"/>
                <a:ea typeface="Calibri"/>
                <a:cs typeface="Calibri"/>
              </a:rPr>
              <a:t>J</a:t>
            </a:r>
            <a:r>
              <a:rPr lang="zh-CN" sz="1600">
                <a:latin typeface="Calibri"/>
                <a:ea typeface="+mn-lt"/>
                <a:cs typeface="Calibri"/>
              </a:rPr>
              <a:t>. (20</a:t>
            </a:r>
            <a:r>
              <a:rPr lang="en-US" altLang="zh-CN" sz="1600">
                <a:latin typeface="Calibri"/>
                <a:ea typeface="Calibri"/>
                <a:cs typeface="Calibri"/>
              </a:rPr>
              <a:t>22</a:t>
            </a:r>
            <a:r>
              <a:rPr lang="zh-CN" sz="1600">
                <a:latin typeface="Calibri"/>
                <a:ea typeface="+mn-lt"/>
                <a:cs typeface="Calibri"/>
              </a:rPr>
              <a:t>). </a:t>
            </a:r>
            <a:r>
              <a:rPr lang="en-US" altLang="zh-CN" sz="1600">
                <a:latin typeface="Calibri"/>
                <a:ea typeface="Calibri"/>
                <a:cs typeface="Calibri"/>
              </a:rPr>
              <a:t>M</a:t>
            </a:r>
            <a:r>
              <a:rPr lang="zh-CN" sz="1600">
                <a:latin typeface="Calibri"/>
                <a:ea typeface="+mn-lt"/>
                <a:cs typeface="Calibri"/>
              </a:rPr>
              <a:t>a</a:t>
            </a:r>
            <a:r>
              <a:rPr lang="en-US" altLang="zh-CN" sz="1600" err="1">
                <a:latin typeface="Calibri"/>
                <a:ea typeface="Calibri"/>
                <a:cs typeface="Calibri"/>
              </a:rPr>
              <a:t>ch</a:t>
            </a:r>
            <a:r>
              <a:rPr lang="zh-CN" sz="1600">
                <a:latin typeface="Calibri"/>
                <a:ea typeface="+mn-lt"/>
                <a:cs typeface="Calibri"/>
              </a:rPr>
              <a:t>i</a:t>
            </a:r>
            <a:r>
              <a:rPr lang="en-US" altLang="zh-CN" sz="1600">
                <a:latin typeface="Calibri"/>
                <a:ea typeface="Calibri"/>
                <a:cs typeface="Calibri"/>
              </a:rPr>
              <a:t>n</a:t>
            </a:r>
            <a:r>
              <a:rPr lang="zh-CN" sz="1600">
                <a:latin typeface="Calibri"/>
                <a:ea typeface="+mn-lt"/>
                <a:cs typeface="Calibri"/>
              </a:rPr>
              <a:t>e </a:t>
            </a:r>
            <a:r>
              <a:rPr lang="en-US" altLang="zh-CN" sz="1600">
                <a:latin typeface="Calibri"/>
                <a:ea typeface="Calibri"/>
                <a:cs typeface="Calibri"/>
              </a:rPr>
              <a:t>Tr</a:t>
            </a:r>
            <a:r>
              <a:rPr lang="zh-CN" sz="1600">
                <a:latin typeface="Calibri"/>
                <a:ea typeface="+mn-lt"/>
                <a:cs typeface="Calibri"/>
              </a:rPr>
              <a:t>a</a:t>
            </a:r>
            <a:r>
              <a:rPr lang="en-US" altLang="zh-CN" sz="1600">
                <a:latin typeface="Calibri"/>
                <a:ea typeface="Calibri"/>
                <a:cs typeface="Calibri"/>
              </a:rPr>
              <a:t>ns</a:t>
            </a:r>
            <a:r>
              <a:rPr lang="zh-CN" sz="1600">
                <a:latin typeface="Calibri"/>
                <a:ea typeface="+mn-lt"/>
                <a:cs typeface="Calibri"/>
              </a:rPr>
              <a:t>l</a:t>
            </a:r>
            <a:r>
              <a:rPr lang="en-US" altLang="zh-CN" sz="1600">
                <a:latin typeface="Calibri"/>
                <a:ea typeface="Calibri"/>
                <a:cs typeface="Calibri"/>
              </a:rPr>
              <a:t>at</a:t>
            </a:r>
            <a:r>
              <a:rPr lang="zh-CN" sz="1600">
                <a:latin typeface="Calibri"/>
                <a:ea typeface="+mn-lt"/>
                <a:cs typeface="Calibri"/>
              </a:rPr>
              <a:t>i</a:t>
            </a:r>
            <a:r>
              <a:rPr lang="en-US" altLang="zh-CN" sz="1600">
                <a:latin typeface="Calibri"/>
                <a:ea typeface="Calibri"/>
                <a:cs typeface="Calibri"/>
              </a:rPr>
              <a:t>o</a:t>
            </a:r>
            <a:r>
              <a:rPr lang="zh-CN" sz="1600">
                <a:latin typeface="Calibri"/>
                <a:ea typeface="+mn-lt"/>
                <a:cs typeface="Calibri"/>
              </a:rPr>
              <a:t>n</a:t>
            </a:r>
            <a:r>
              <a:rPr lang="zh-CN" altLang="en-US" sz="1600">
                <a:latin typeface="Calibri"/>
                <a:ea typeface="+mn-lt"/>
                <a:cs typeface="Calibri"/>
              </a:rPr>
              <a:t> </a:t>
            </a:r>
            <a:r>
              <a:rPr lang="en-US" altLang="zh-CN" sz="1600" err="1">
                <a:latin typeface="Calibri"/>
                <a:ea typeface="Calibri"/>
                <a:cs typeface="Calibri"/>
              </a:rPr>
              <a:t>fro</a:t>
            </a:r>
            <a:r>
              <a:rPr lang="zh-CN" sz="1600">
                <a:latin typeface="Calibri"/>
                <a:ea typeface="+mn-lt"/>
                <a:cs typeface="Calibri"/>
              </a:rPr>
              <a:t>m</a:t>
            </a:r>
            <a:r>
              <a:rPr lang="zh-CN" altLang="en-US" sz="1600">
                <a:latin typeface="Calibri"/>
                <a:ea typeface="+mn-lt"/>
                <a:cs typeface="Calibri"/>
              </a:rPr>
              <a:t> </a:t>
            </a:r>
            <a:r>
              <a:rPr lang="en-US" altLang="zh-CN" sz="1600">
                <a:latin typeface="Calibri"/>
                <a:ea typeface="Calibri"/>
                <a:cs typeface="Calibri"/>
              </a:rPr>
              <a:t>Sig</a:t>
            </a:r>
            <a:r>
              <a:rPr lang="zh-CN" sz="1600">
                <a:latin typeface="Calibri"/>
                <a:ea typeface="+mn-lt"/>
                <a:cs typeface="Calibri"/>
              </a:rPr>
              <a:t>ne</a:t>
            </a:r>
            <a:r>
              <a:rPr lang="en-US" altLang="zh-CN" sz="1600">
                <a:latin typeface="Calibri"/>
                <a:ea typeface="Calibri"/>
                <a:cs typeface="Calibri"/>
              </a:rPr>
              <a:t>d</a:t>
            </a:r>
            <a:r>
              <a:rPr lang="zh-CN" altLang="en-US" sz="1600">
                <a:latin typeface="Calibri"/>
                <a:ea typeface="+mn-lt"/>
                <a:cs typeface="Calibri"/>
              </a:rPr>
              <a:t> </a:t>
            </a:r>
            <a:r>
              <a:rPr lang="zh-CN" sz="1600">
                <a:latin typeface="Calibri"/>
                <a:ea typeface="+mn-lt"/>
                <a:cs typeface="Calibri"/>
              </a:rPr>
              <a:t>to</a:t>
            </a:r>
            <a:r>
              <a:rPr lang="zh-CN" altLang="en-US" sz="1600">
                <a:latin typeface="Calibri"/>
                <a:ea typeface="+mn-lt"/>
                <a:cs typeface="Calibri"/>
              </a:rPr>
              <a:t> </a:t>
            </a:r>
            <a:r>
              <a:rPr lang="en-US" altLang="zh-CN" sz="1600" err="1">
                <a:latin typeface="Calibri"/>
                <a:ea typeface="Calibri"/>
                <a:cs typeface="Calibri"/>
              </a:rPr>
              <a:t>Sp</a:t>
            </a:r>
            <a:r>
              <a:rPr lang="zh-CN" sz="1600">
                <a:latin typeface="Calibri"/>
                <a:ea typeface="+mn-lt"/>
                <a:cs typeface="Calibri"/>
              </a:rPr>
              <a:t>o</a:t>
            </a:r>
            <a:r>
              <a:rPr lang="en-US" altLang="zh-CN" sz="1600" err="1">
                <a:latin typeface="Calibri"/>
                <a:ea typeface="Calibri"/>
                <a:cs typeface="Calibri"/>
              </a:rPr>
              <a:t>ke</a:t>
            </a:r>
            <a:r>
              <a:rPr lang="zh-CN" sz="1600">
                <a:latin typeface="Calibri"/>
                <a:ea typeface="+mn-lt"/>
                <a:cs typeface="Calibri"/>
              </a:rPr>
              <a:t>n</a:t>
            </a:r>
            <a:r>
              <a:rPr lang="zh-CN" altLang="en-US" sz="1600">
                <a:latin typeface="Calibri"/>
                <a:ea typeface="+mn-lt"/>
                <a:cs typeface="Calibri"/>
              </a:rPr>
              <a:t> </a:t>
            </a:r>
            <a:r>
              <a:rPr lang="en-US" altLang="zh-CN" sz="1600">
                <a:latin typeface="Calibri"/>
                <a:ea typeface="Calibri"/>
                <a:cs typeface="Calibri"/>
              </a:rPr>
              <a:t>L</a:t>
            </a:r>
            <a:r>
              <a:rPr lang="zh-CN" sz="1600">
                <a:latin typeface="Calibri"/>
                <a:ea typeface="+mn-lt"/>
                <a:cs typeface="Calibri"/>
              </a:rPr>
              <a:t>anguage</a:t>
            </a:r>
            <a:r>
              <a:rPr lang="en-US" altLang="zh-CN" sz="1600">
                <a:latin typeface="Calibri"/>
                <a:ea typeface="Calibri"/>
                <a:cs typeface="Calibri"/>
              </a:rPr>
              <a:t>s:</a:t>
            </a:r>
            <a:r>
              <a:rPr lang="zh-CN" altLang="en-US" sz="1600">
                <a:latin typeface="Calibri"/>
                <a:ea typeface="+mn-lt"/>
                <a:cs typeface="Calibri"/>
              </a:rPr>
              <a:t> </a:t>
            </a:r>
            <a:r>
              <a:rPr lang="en-US" altLang="zh-CN" sz="1600">
                <a:latin typeface="Calibri"/>
                <a:ea typeface="Calibri"/>
                <a:cs typeface="Calibri"/>
              </a:rPr>
              <a:t>Sta</a:t>
            </a:r>
            <a:r>
              <a:rPr lang="zh-CN" sz="1600">
                <a:latin typeface="Calibri"/>
                <a:ea typeface="+mn-lt"/>
                <a:cs typeface="Calibri"/>
              </a:rPr>
              <a:t>te of the </a:t>
            </a:r>
            <a:r>
              <a:rPr lang="en-US" altLang="zh-CN" sz="1600">
                <a:latin typeface="Calibri"/>
                <a:ea typeface="Calibri"/>
                <a:cs typeface="Calibri"/>
              </a:rPr>
              <a:t>Art</a:t>
            </a:r>
            <a:r>
              <a:rPr lang="zh-CN" altLang="en-US" sz="1600">
                <a:latin typeface="Calibri"/>
                <a:ea typeface="+mn-lt"/>
                <a:cs typeface="Calibri"/>
              </a:rPr>
              <a:t> </a:t>
            </a:r>
            <a:r>
              <a:rPr lang="en-US" altLang="zh-CN" sz="1600">
                <a:latin typeface="Calibri"/>
                <a:ea typeface="Calibri"/>
                <a:cs typeface="Calibri"/>
              </a:rPr>
              <a:t>and</a:t>
            </a:r>
            <a:r>
              <a:rPr lang="zh-CN" altLang="en-US" sz="1600">
                <a:latin typeface="Calibri"/>
                <a:ea typeface="+mn-lt"/>
                <a:cs typeface="Calibri"/>
              </a:rPr>
              <a:t> </a:t>
            </a:r>
            <a:r>
              <a:rPr lang="zh-CN" sz="1600">
                <a:latin typeface="Calibri"/>
                <a:ea typeface="+mn-lt"/>
                <a:cs typeface="Calibri"/>
              </a:rPr>
              <a:t>C</a:t>
            </a:r>
            <a:r>
              <a:rPr lang="en-US" altLang="zh-CN" sz="1600" err="1">
                <a:latin typeface="Calibri"/>
                <a:ea typeface="Calibri"/>
                <a:cs typeface="Calibri"/>
              </a:rPr>
              <a:t>halle</a:t>
            </a:r>
            <a:r>
              <a:rPr lang="zh-CN" sz="1600">
                <a:latin typeface="Calibri"/>
                <a:ea typeface="+mn-lt"/>
                <a:cs typeface="Calibri"/>
              </a:rPr>
              <a:t>n</a:t>
            </a:r>
            <a:r>
              <a:rPr lang="en-US" altLang="zh-CN" sz="1600">
                <a:latin typeface="Calibri"/>
                <a:ea typeface="Calibri"/>
                <a:cs typeface="Calibri"/>
              </a:rPr>
              <a:t>g</a:t>
            </a:r>
            <a:r>
              <a:rPr lang="zh-CN" sz="1600">
                <a:latin typeface="Calibri"/>
                <a:ea typeface="+mn-lt"/>
                <a:cs typeface="Calibri"/>
              </a:rPr>
              <a:t>e</a:t>
            </a:r>
            <a:r>
              <a:rPr lang="en-US" altLang="zh-CN" sz="1600">
                <a:latin typeface="Calibri"/>
                <a:ea typeface="Calibri"/>
                <a:cs typeface="Calibri"/>
              </a:rPr>
              <a:t>s.</a:t>
            </a:r>
            <a:r>
              <a:rPr lang="zh-CN" altLang="en-US" sz="1600">
                <a:latin typeface="Calibri"/>
                <a:ea typeface="+mn-lt"/>
                <a:cs typeface="Calibri"/>
              </a:rPr>
              <a:t> </a:t>
            </a:r>
            <a:r>
              <a:rPr lang="en-US" altLang="zh-CN" sz="1600" err="1">
                <a:latin typeface="Calibri"/>
                <a:ea typeface="Calibri"/>
                <a:cs typeface="Calibri"/>
              </a:rPr>
              <a:t>arXiv</a:t>
            </a:r>
            <a:r>
              <a:rPr lang="zh-CN" altLang="en-US" sz="1600">
                <a:latin typeface="Calibri"/>
                <a:ea typeface="+mn-lt"/>
                <a:cs typeface="Calibri"/>
              </a:rPr>
              <a:t> </a:t>
            </a:r>
            <a:r>
              <a:rPr lang="en-US" altLang="zh-CN" sz="1600">
                <a:latin typeface="Calibri"/>
                <a:ea typeface="Calibri"/>
                <a:cs typeface="Calibri"/>
              </a:rPr>
              <a:t>p</a:t>
            </a:r>
            <a:r>
              <a:rPr lang="zh-CN" sz="1600">
                <a:latin typeface="Calibri"/>
                <a:ea typeface="+mn-lt"/>
                <a:cs typeface="Calibri"/>
              </a:rPr>
              <a:t>reprin</a:t>
            </a:r>
            <a:r>
              <a:rPr lang="en-US" altLang="zh-CN" sz="1600">
                <a:latin typeface="Calibri"/>
                <a:ea typeface="Calibri"/>
                <a:cs typeface="Calibri"/>
              </a:rPr>
              <a:t>t</a:t>
            </a:r>
            <a:r>
              <a:rPr lang="zh-CN" sz="1600">
                <a:latin typeface="Calibri"/>
                <a:ea typeface="+mn-lt"/>
                <a:cs typeface="Calibri"/>
              </a:rPr>
              <a:t> ar</a:t>
            </a:r>
            <a:r>
              <a:rPr lang="en-US" altLang="zh-CN" sz="1600">
                <a:latin typeface="Calibri"/>
                <a:ea typeface="Calibri"/>
                <a:cs typeface="Calibri"/>
              </a:rPr>
              <a:t>X</a:t>
            </a:r>
            <a:r>
              <a:rPr lang="zh-CN" sz="1600">
                <a:latin typeface="Calibri"/>
                <a:ea typeface="+mn-lt"/>
                <a:cs typeface="Calibri"/>
              </a:rPr>
              <a:t>i</a:t>
            </a:r>
            <a:r>
              <a:rPr lang="en-US" altLang="zh-CN" sz="1600">
                <a:latin typeface="Calibri"/>
                <a:ea typeface="Calibri"/>
                <a:cs typeface="Calibri"/>
              </a:rPr>
              <a:t>v:2202.03086.</a:t>
            </a:r>
            <a:endParaRPr lang="zh-CN" altLang="en-US" sz="1600">
              <a:ea typeface="宋体"/>
            </a:endParaRPr>
          </a:p>
          <a:p>
            <a:r>
              <a:rPr lang="en-US" altLang="zh-CN" sz="1600">
                <a:latin typeface="Calibri"/>
                <a:ea typeface="Calibri"/>
                <a:cs typeface="Calibri"/>
              </a:rPr>
              <a:t>3.Y</a:t>
            </a:r>
            <a:r>
              <a:rPr lang="zh-CN" sz="1600">
                <a:latin typeface="Calibri"/>
                <a:ea typeface="+mn-lt"/>
                <a:cs typeface="Calibri"/>
              </a:rPr>
              <a:t>in, </a:t>
            </a:r>
            <a:r>
              <a:rPr lang="en-US" altLang="zh-CN" sz="1600">
                <a:latin typeface="Calibri"/>
                <a:ea typeface="Calibri"/>
                <a:cs typeface="Calibri"/>
              </a:rPr>
              <a:t>K</a:t>
            </a:r>
            <a:r>
              <a:rPr lang="zh-CN" sz="1600">
                <a:latin typeface="Calibri"/>
                <a:ea typeface="+mn-lt"/>
                <a:cs typeface="Calibri"/>
              </a:rPr>
              <a:t>.</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&amp;</a:t>
            </a:r>
            <a:r>
              <a:rPr lang="zh-CN" altLang="en-US" sz="1600">
                <a:latin typeface="Calibri"/>
                <a:ea typeface="+mn-lt"/>
                <a:cs typeface="Calibri"/>
              </a:rPr>
              <a:t> </a:t>
            </a:r>
            <a:r>
              <a:rPr lang="en-US" altLang="zh-CN" sz="1600">
                <a:latin typeface="Calibri"/>
                <a:ea typeface="Calibri"/>
                <a:cs typeface="Calibri"/>
              </a:rPr>
              <a:t>R</a:t>
            </a:r>
            <a:r>
              <a:rPr lang="zh-CN" sz="1600">
                <a:latin typeface="Calibri"/>
                <a:ea typeface="+mn-lt"/>
                <a:cs typeface="Calibri"/>
              </a:rPr>
              <a:t>ea</a:t>
            </a:r>
            <a:r>
              <a:rPr lang="en-US" altLang="zh-CN" sz="1600">
                <a:latin typeface="Calibri"/>
                <a:ea typeface="Calibri"/>
                <a:cs typeface="Calibri"/>
              </a:rPr>
              <a:t>d,</a:t>
            </a:r>
            <a:r>
              <a:rPr lang="zh-CN" altLang="en-US" sz="1600">
                <a:latin typeface="Calibri"/>
                <a:ea typeface="+mn-lt"/>
                <a:cs typeface="Calibri"/>
              </a:rPr>
              <a:t> </a:t>
            </a:r>
            <a:r>
              <a:rPr lang="en-US" altLang="zh-CN" sz="1600">
                <a:latin typeface="Calibri"/>
                <a:ea typeface="Calibri"/>
                <a:cs typeface="Calibri"/>
              </a:rPr>
              <a:t>J</a:t>
            </a:r>
            <a:r>
              <a:rPr lang="zh-CN" sz="1600">
                <a:latin typeface="Calibri"/>
                <a:ea typeface="+mn-lt"/>
                <a:cs typeface="Calibri"/>
              </a:rPr>
              <a:t>.</a:t>
            </a:r>
            <a:r>
              <a:rPr lang="zh-CN" altLang="en-US" sz="1600">
                <a:latin typeface="Calibri"/>
                <a:ea typeface="+mn-lt"/>
                <a:cs typeface="Calibri"/>
              </a:rPr>
              <a:t> </a:t>
            </a:r>
            <a:r>
              <a:rPr lang="en-US" altLang="zh-CN" sz="1600">
                <a:latin typeface="Calibri"/>
                <a:ea typeface="Calibri"/>
                <a:cs typeface="Calibri"/>
              </a:rPr>
              <a:t>(20</a:t>
            </a:r>
            <a:r>
              <a:rPr lang="zh-CN" sz="1600">
                <a:latin typeface="Calibri"/>
                <a:ea typeface="+mn-lt"/>
                <a:cs typeface="Calibri"/>
              </a:rPr>
              <a:t>20</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B</a:t>
            </a:r>
            <a:r>
              <a:rPr lang="zh-CN" sz="1600">
                <a:latin typeface="Calibri"/>
                <a:ea typeface="+mn-lt"/>
                <a:cs typeface="Calibri"/>
              </a:rPr>
              <a:t>etter</a:t>
            </a:r>
            <a:r>
              <a:rPr lang="zh-CN" altLang="en-US" sz="1600">
                <a:latin typeface="Calibri"/>
                <a:ea typeface="+mn-lt"/>
                <a:cs typeface="Calibri"/>
              </a:rPr>
              <a:t> </a:t>
            </a:r>
            <a:r>
              <a:rPr lang="zh-CN" sz="1600">
                <a:latin typeface="Calibri"/>
                <a:ea typeface="+mn-lt"/>
                <a:cs typeface="Calibri"/>
              </a:rPr>
              <a:t>Sign</a:t>
            </a:r>
            <a:r>
              <a:rPr lang="zh-CN" altLang="en-US" sz="1600">
                <a:latin typeface="Calibri"/>
                <a:ea typeface="+mn-lt"/>
                <a:cs typeface="Calibri"/>
              </a:rPr>
              <a:t> </a:t>
            </a:r>
            <a:r>
              <a:rPr lang="zh-CN" sz="1600">
                <a:latin typeface="Calibri"/>
                <a:ea typeface="+mn-lt"/>
                <a:cs typeface="Calibri"/>
              </a:rPr>
              <a:t>Language</a:t>
            </a:r>
            <a:r>
              <a:rPr lang="zh-CN" altLang="en-US" sz="1600">
                <a:latin typeface="Calibri"/>
                <a:ea typeface="+mn-lt"/>
                <a:cs typeface="Calibri"/>
              </a:rPr>
              <a:t> </a:t>
            </a:r>
            <a:r>
              <a:rPr lang="en-US" altLang="zh-CN" sz="1600">
                <a:latin typeface="Calibri"/>
                <a:ea typeface="Calibri"/>
                <a:cs typeface="Calibri"/>
              </a:rPr>
              <a:t>Tra</a:t>
            </a:r>
            <a:r>
              <a:rPr lang="zh-CN" sz="1600">
                <a:latin typeface="Calibri"/>
                <a:ea typeface="+mn-lt"/>
                <a:cs typeface="Calibri"/>
              </a:rPr>
              <a:t>n</a:t>
            </a:r>
            <a:r>
              <a:rPr lang="en-US" altLang="zh-CN" sz="1600" err="1">
                <a:latin typeface="Calibri"/>
                <a:ea typeface="Calibri"/>
                <a:cs typeface="Calibri"/>
              </a:rPr>
              <a:t>sla</a:t>
            </a:r>
            <a:r>
              <a:rPr lang="zh-CN" sz="1600">
                <a:latin typeface="Calibri"/>
                <a:ea typeface="+mn-lt"/>
                <a:cs typeface="Calibri"/>
              </a:rPr>
              <a:t>tion</a:t>
            </a:r>
            <a:r>
              <a:rPr lang="zh-CN" altLang="en-US" sz="1600">
                <a:latin typeface="Calibri"/>
                <a:ea typeface="+mn-lt"/>
                <a:cs typeface="Calibri"/>
              </a:rPr>
              <a:t> </a:t>
            </a:r>
            <a:r>
              <a:rPr lang="en-US" altLang="zh-CN" sz="1600">
                <a:latin typeface="Calibri"/>
                <a:ea typeface="Calibri"/>
                <a:cs typeface="Calibri"/>
              </a:rPr>
              <a:t>with</a:t>
            </a:r>
            <a:r>
              <a:rPr lang="zh-CN" altLang="en-US" sz="1600">
                <a:latin typeface="Calibri"/>
                <a:ea typeface="+mn-lt"/>
                <a:cs typeface="Calibri"/>
              </a:rPr>
              <a:t> </a:t>
            </a:r>
            <a:r>
              <a:rPr lang="en-US" altLang="zh-CN" sz="1600">
                <a:latin typeface="Calibri"/>
                <a:ea typeface="Calibri"/>
                <a:cs typeface="Calibri"/>
              </a:rPr>
              <a:t>STM</a:t>
            </a:r>
            <a:r>
              <a:rPr lang="zh-CN" sz="1600">
                <a:latin typeface="Calibri"/>
                <a:ea typeface="+mn-lt"/>
                <a:cs typeface="Calibri"/>
              </a:rPr>
              <a:t>C</a:t>
            </a:r>
            <a:r>
              <a:rPr lang="en-US" altLang="zh-CN" sz="1600">
                <a:latin typeface="SimSun"/>
                <a:ea typeface="SimSun"/>
                <a:cs typeface="+mn-lt"/>
              </a:rPr>
              <a:t>‑</a:t>
            </a:r>
            <a:r>
              <a:rPr lang="en-US" altLang="zh-CN" sz="1600">
                <a:latin typeface="Calibri"/>
                <a:ea typeface="Calibri"/>
                <a:cs typeface="Calibri"/>
              </a:rPr>
              <a:t>Tr</a:t>
            </a:r>
            <a:r>
              <a:rPr lang="zh-CN" sz="1600">
                <a:latin typeface="Calibri"/>
                <a:ea typeface="+mn-lt"/>
                <a:cs typeface="Calibri"/>
              </a:rPr>
              <a:t>a</a:t>
            </a:r>
            <a:r>
              <a:rPr lang="en-US" altLang="zh-CN" sz="1600" err="1">
                <a:latin typeface="Calibri"/>
                <a:ea typeface="Calibri"/>
                <a:cs typeface="Calibri"/>
              </a:rPr>
              <a:t>nsform</a:t>
            </a:r>
            <a:r>
              <a:rPr lang="zh-CN" sz="1600">
                <a:latin typeface="Calibri"/>
                <a:ea typeface="+mn-lt"/>
                <a:cs typeface="Calibri"/>
              </a:rPr>
              <a:t>er.</a:t>
            </a:r>
            <a:r>
              <a:rPr lang="zh-CN" altLang="en-US" sz="1600">
                <a:latin typeface="Calibri"/>
                <a:ea typeface="+mn-lt"/>
                <a:cs typeface="Calibri"/>
              </a:rPr>
              <a:t> </a:t>
            </a:r>
            <a:r>
              <a:rPr lang="en-US" altLang="zh-CN" sz="1600" err="1">
                <a:latin typeface="Calibri"/>
                <a:ea typeface="Calibri"/>
                <a:cs typeface="Calibri"/>
              </a:rPr>
              <a:t>arXiv</a:t>
            </a:r>
            <a:r>
              <a:rPr lang="zh-CN" altLang="en-US" sz="1600">
                <a:latin typeface="Calibri"/>
                <a:ea typeface="+mn-lt"/>
                <a:cs typeface="Calibri"/>
              </a:rPr>
              <a:t> </a:t>
            </a:r>
            <a:r>
              <a:rPr lang="en-US" altLang="zh-CN" sz="1600" err="1">
                <a:latin typeface="Calibri"/>
                <a:ea typeface="Calibri"/>
                <a:cs typeface="Calibri"/>
              </a:rPr>
              <a:t>preprin</a:t>
            </a:r>
            <a:r>
              <a:rPr lang="zh-CN" sz="1600">
                <a:latin typeface="Calibri"/>
                <a:ea typeface="+mn-lt"/>
                <a:cs typeface="Calibri"/>
              </a:rPr>
              <a:t>t</a:t>
            </a:r>
            <a:r>
              <a:rPr lang="zh-CN" altLang="en-US" sz="1600">
                <a:latin typeface="Calibri"/>
                <a:ea typeface="+mn-lt"/>
                <a:cs typeface="Calibri"/>
              </a:rPr>
              <a:t> </a:t>
            </a:r>
            <a:r>
              <a:rPr lang="en-US" altLang="zh-CN" sz="1600">
                <a:latin typeface="Calibri"/>
                <a:ea typeface="Calibri"/>
                <a:cs typeface="Calibri"/>
              </a:rPr>
              <a:t>arXiv:2004.00588</a:t>
            </a:r>
            <a:r>
              <a:rPr lang="zh-CN" sz="1600">
                <a:latin typeface="Calibri"/>
                <a:ea typeface="+mn-lt"/>
                <a:cs typeface="Calibri"/>
              </a:rPr>
              <a:t>.</a:t>
            </a:r>
            <a:endParaRPr lang="zh-CN" altLang="en-US" sz="1600">
              <a:latin typeface="Calibri"/>
              <a:ea typeface="宋体"/>
              <a:cs typeface="Calibri"/>
            </a:endParaRPr>
          </a:p>
          <a:p>
            <a:r>
              <a:rPr lang="en-US" altLang="zh-CN" sz="1600">
                <a:latin typeface="Calibri"/>
                <a:ea typeface="+mn-lt"/>
                <a:cs typeface="Calibri"/>
              </a:rPr>
              <a:t>4.</a:t>
            </a:r>
            <a:r>
              <a:rPr lang="zh-CN" sz="1600">
                <a:latin typeface="Calibri"/>
                <a:ea typeface="+mn-lt"/>
                <a:cs typeface="Calibri"/>
              </a:rPr>
              <a:t>Zh</a:t>
            </a:r>
            <a:r>
              <a:rPr lang="en-US" altLang="zh-CN" sz="1600">
                <a:latin typeface="Calibri"/>
                <a:ea typeface="Calibri"/>
                <a:cs typeface="Calibri"/>
              </a:rPr>
              <a:t>a</a:t>
            </a:r>
            <a:r>
              <a:rPr lang="zh-CN" sz="1600">
                <a:latin typeface="Calibri"/>
                <a:ea typeface="+mn-lt"/>
                <a:cs typeface="Calibri"/>
              </a:rPr>
              <a:t>n</a:t>
            </a:r>
            <a:r>
              <a:rPr lang="en-US" altLang="zh-CN" sz="1600">
                <a:latin typeface="Calibri"/>
                <a:ea typeface="Calibri"/>
                <a:cs typeface="Calibri"/>
              </a:rPr>
              <a:t>g</a:t>
            </a:r>
            <a:r>
              <a:rPr lang="zh-CN" sz="1600">
                <a:latin typeface="Calibri"/>
                <a:ea typeface="+mn-lt"/>
                <a:cs typeface="Calibri"/>
              </a:rPr>
              <a:t>, </a:t>
            </a:r>
            <a:r>
              <a:rPr lang="en-US" altLang="zh-CN" sz="1600">
                <a:latin typeface="Calibri"/>
                <a:ea typeface="Calibri"/>
                <a:cs typeface="Calibri"/>
              </a:rPr>
              <a:t>B</a:t>
            </a:r>
            <a:r>
              <a:rPr lang="zh-CN" sz="1600">
                <a:latin typeface="Calibri"/>
                <a:ea typeface="+mn-lt"/>
                <a:cs typeface="Calibri"/>
              </a:rPr>
              <a:t>., </a:t>
            </a:r>
            <a:r>
              <a:rPr lang="en-US" altLang="zh-CN" sz="1600">
                <a:latin typeface="Calibri"/>
                <a:ea typeface="Calibri"/>
                <a:cs typeface="Calibri"/>
              </a:rPr>
              <a:t>Müller</a:t>
            </a:r>
            <a:r>
              <a:rPr lang="zh-CN" sz="1600">
                <a:latin typeface="Calibri"/>
                <a:ea typeface="+mn-lt"/>
                <a:cs typeface="Calibri"/>
              </a:rPr>
              <a:t>, </a:t>
            </a:r>
            <a:r>
              <a:rPr lang="en-US" altLang="zh-CN" sz="1600">
                <a:latin typeface="Calibri"/>
                <a:ea typeface="Calibri"/>
                <a:cs typeface="Calibri"/>
              </a:rPr>
              <a:t>M</a:t>
            </a:r>
            <a:r>
              <a:rPr lang="zh-CN" sz="1600">
                <a:latin typeface="Calibri"/>
                <a:ea typeface="+mn-lt"/>
                <a:cs typeface="Calibri"/>
              </a:rPr>
              <a:t>., &amp; </a:t>
            </a:r>
            <a:r>
              <a:rPr lang="en-US" altLang="zh-CN" sz="1600" err="1">
                <a:latin typeface="Calibri"/>
                <a:ea typeface="Calibri"/>
                <a:cs typeface="Calibri"/>
              </a:rPr>
              <a:t>Sennr</a:t>
            </a:r>
            <a:r>
              <a:rPr lang="zh-CN" sz="1600">
                <a:latin typeface="Calibri"/>
                <a:ea typeface="+mn-lt"/>
                <a:cs typeface="Calibri"/>
              </a:rPr>
              <a:t>i</a:t>
            </a:r>
            <a:r>
              <a:rPr lang="en-US" altLang="zh-CN" sz="1600" err="1">
                <a:latin typeface="Calibri"/>
                <a:ea typeface="Calibri"/>
                <a:cs typeface="Calibri"/>
              </a:rPr>
              <a:t>ch</a:t>
            </a:r>
            <a:r>
              <a:rPr lang="zh-CN" sz="1600">
                <a:latin typeface="Calibri"/>
                <a:ea typeface="+mn-lt"/>
                <a:cs typeface="Calibri"/>
              </a:rPr>
              <a:t>, </a:t>
            </a:r>
            <a:r>
              <a:rPr lang="en-US" altLang="zh-CN" sz="1600">
                <a:latin typeface="Calibri"/>
                <a:ea typeface="Calibri"/>
                <a:cs typeface="Calibri"/>
              </a:rPr>
              <a:t>R</a:t>
            </a:r>
            <a:r>
              <a:rPr lang="zh-CN" sz="1600">
                <a:latin typeface="Calibri"/>
                <a:ea typeface="+mn-lt"/>
                <a:cs typeface="Calibri"/>
              </a:rPr>
              <a:t>. (202</a:t>
            </a:r>
            <a:r>
              <a:rPr lang="en-US" altLang="zh-CN" sz="1600">
                <a:latin typeface="Calibri"/>
                <a:ea typeface="Calibri"/>
                <a:cs typeface="Calibri"/>
              </a:rPr>
              <a:t>3</a:t>
            </a:r>
            <a:r>
              <a:rPr lang="zh-CN" sz="1600">
                <a:latin typeface="Calibri"/>
                <a:ea typeface="+mn-lt"/>
                <a:cs typeface="Calibri"/>
              </a:rPr>
              <a:t>). S</a:t>
            </a:r>
            <a:r>
              <a:rPr lang="en-US" altLang="zh-CN" sz="1600">
                <a:latin typeface="Calibri"/>
                <a:ea typeface="Calibri"/>
                <a:cs typeface="Calibri"/>
              </a:rPr>
              <a:t>LTUNET:</a:t>
            </a:r>
            <a:r>
              <a:rPr lang="zh-CN" altLang="en-US" sz="1600">
                <a:latin typeface="Calibri"/>
                <a:ea typeface="+mn-lt"/>
                <a:cs typeface="Calibri"/>
              </a:rPr>
              <a:t> </a:t>
            </a:r>
            <a:r>
              <a:rPr lang="en-US" altLang="zh-CN" sz="1600">
                <a:latin typeface="Calibri"/>
                <a:ea typeface="Calibri"/>
                <a:cs typeface="Calibri"/>
              </a:rPr>
              <a:t>A</a:t>
            </a:r>
            <a:r>
              <a:rPr lang="zh-CN" altLang="en-US"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imple </a:t>
            </a:r>
            <a:r>
              <a:rPr lang="en-US" altLang="zh-CN" sz="1600">
                <a:latin typeface="Calibri"/>
                <a:ea typeface="Calibri"/>
                <a:cs typeface="Calibri"/>
              </a:rPr>
              <a:t>U</a:t>
            </a:r>
            <a:r>
              <a:rPr lang="zh-CN" sz="1600">
                <a:latin typeface="Calibri"/>
                <a:ea typeface="+mn-lt"/>
                <a:cs typeface="Calibri"/>
              </a:rPr>
              <a:t>n</a:t>
            </a:r>
            <a:r>
              <a:rPr lang="en-US" altLang="zh-CN" sz="1600" err="1">
                <a:latin typeface="Calibri"/>
                <a:ea typeface="Calibri"/>
                <a:cs typeface="Calibri"/>
              </a:rPr>
              <a:t>ifi</a:t>
            </a:r>
            <a:r>
              <a:rPr lang="zh-CN" sz="1600">
                <a:latin typeface="Calibri"/>
                <a:ea typeface="+mn-lt"/>
                <a:cs typeface="Calibri"/>
              </a:rPr>
              <a:t>e</a:t>
            </a:r>
            <a:r>
              <a:rPr lang="en-US" altLang="zh-CN" sz="1600">
                <a:latin typeface="Calibri"/>
                <a:ea typeface="Calibri"/>
                <a:cs typeface="Calibri"/>
              </a:rPr>
              <a:t>d</a:t>
            </a:r>
            <a:r>
              <a:rPr lang="zh-CN" altLang="en-US" sz="1600">
                <a:latin typeface="Calibri"/>
                <a:ea typeface="+mn-lt"/>
                <a:cs typeface="Calibri"/>
              </a:rPr>
              <a:t> </a:t>
            </a:r>
            <a:r>
              <a:rPr lang="en-US" altLang="zh-CN" sz="1600">
                <a:latin typeface="Calibri"/>
                <a:ea typeface="Calibri"/>
                <a:cs typeface="Calibri"/>
              </a:rPr>
              <a:t>M</a:t>
            </a:r>
            <a:r>
              <a:rPr lang="zh-CN" sz="1600">
                <a:latin typeface="Calibri"/>
                <a:ea typeface="+mn-lt"/>
                <a:cs typeface="Calibri"/>
              </a:rPr>
              <a:t>o</a:t>
            </a:r>
            <a:r>
              <a:rPr lang="en-US" altLang="zh-CN" sz="1600">
                <a:latin typeface="Calibri"/>
                <a:ea typeface="Calibri"/>
                <a:cs typeface="Calibri"/>
              </a:rPr>
              <a:t>del</a:t>
            </a:r>
            <a:r>
              <a:rPr lang="zh-CN" altLang="en-US" sz="1600">
                <a:latin typeface="Calibri"/>
                <a:ea typeface="+mn-lt"/>
                <a:cs typeface="Calibri"/>
              </a:rPr>
              <a:t> </a:t>
            </a:r>
            <a:r>
              <a:rPr lang="zh-CN" sz="1600">
                <a:latin typeface="Calibri"/>
                <a:ea typeface="+mn-lt"/>
                <a:cs typeface="Calibri"/>
              </a:rPr>
              <a:t>for </a:t>
            </a:r>
            <a:r>
              <a:rPr lang="en-US" altLang="zh-CN" sz="1600">
                <a:latin typeface="Calibri"/>
                <a:ea typeface="Calibri"/>
                <a:cs typeface="Calibri"/>
              </a:rPr>
              <a:t>S</a:t>
            </a:r>
            <a:r>
              <a:rPr lang="zh-CN" sz="1600">
                <a:latin typeface="Calibri"/>
                <a:ea typeface="+mn-lt"/>
                <a:cs typeface="Calibri"/>
              </a:rPr>
              <a:t>ign </a:t>
            </a:r>
            <a:r>
              <a:rPr lang="en-US" altLang="zh-CN" sz="1600">
                <a:latin typeface="Calibri"/>
                <a:ea typeface="Calibri"/>
                <a:cs typeface="Calibri"/>
              </a:rPr>
              <a:t>L</a:t>
            </a:r>
            <a:r>
              <a:rPr lang="zh-CN" sz="1600">
                <a:latin typeface="Calibri"/>
                <a:ea typeface="+mn-lt"/>
                <a:cs typeface="Calibri"/>
              </a:rPr>
              <a:t>anguage </a:t>
            </a:r>
            <a:r>
              <a:rPr lang="en-US" altLang="zh-CN" sz="1600">
                <a:latin typeface="Calibri"/>
                <a:ea typeface="Calibri"/>
                <a:cs typeface="Calibri"/>
              </a:rPr>
              <a:t>T</a:t>
            </a:r>
            <a:r>
              <a:rPr lang="zh-CN" sz="1600">
                <a:latin typeface="Calibri"/>
                <a:ea typeface="+mn-lt"/>
                <a:cs typeface="Calibri"/>
              </a:rPr>
              <a:t>r</a:t>
            </a:r>
            <a:r>
              <a:rPr lang="en-US" altLang="zh-CN" sz="1600">
                <a:latin typeface="Calibri"/>
                <a:ea typeface="Calibri"/>
                <a:cs typeface="Calibri"/>
              </a:rPr>
              <a:t>a</a:t>
            </a:r>
            <a:r>
              <a:rPr lang="zh-CN" sz="1600">
                <a:latin typeface="Calibri"/>
                <a:ea typeface="+mn-lt"/>
                <a:cs typeface="Calibri"/>
              </a:rPr>
              <a:t>n</a:t>
            </a:r>
            <a:r>
              <a:rPr lang="en-US" altLang="zh-CN" sz="1600" err="1">
                <a:latin typeface="Calibri"/>
                <a:ea typeface="Calibri"/>
                <a:cs typeface="Calibri"/>
              </a:rPr>
              <a:t>sla</a:t>
            </a:r>
            <a:r>
              <a:rPr lang="zh-CN" sz="1600">
                <a:latin typeface="Calibri"/>
                <a:ea typeface="+mn-lt"/>
                <a:cs typeface="Calibri"/>
              </a:rPr>
              <a:t>tion. </a:t>
            </a:r>
            <a:r>
              <a:rPr lang="en-US" altLang="zh-CN" sz="1600">
                <a:latin typeface="Calibri"/>
                <a:ea typeface="Calibri"/>
                <a:cs typeface="Calibri"/>
              </a:rPr>
              <a:t>a</a:t>
            </a:r>
            <a:r>
              <a:rPr lang="zh-CN" sz="1600">
                <a:latin typeface="Calibri"/>
                <a:ea typeface="+mn-lt"/>
                <a:cs typeface="Calibri"/>
              </a:rPr>
              <a:t>r</a:t>
            </a:r>
            <a:r>
              <a:rPr lang="en-US" altLang="zh-CN" sz="1600">
                <a:latin typeface="Calibri"/>
                <a:ea typeface="Calibri"/>
                <a:cs typeface="Calibri"/>
              </a:rPr>
              <a:t>X</a:t>
            </a:r>
            <a:r>
              <a:rPr lang="zh-CN" sz="1600">
                <a:latin typeface="Calibri"/>
                <a:ea typeface="+mn-lt"/>
                <a:cs typeface="Calibri"/>
              </a:rPr>
              <a:t>i</a:t>
            </a:r>
            <a:r>
              <a:rPr lang="en-US" altLang="zh-CN" sz="1600">
                <a:latin typeface="Calibri"/>
                <a:ea typeface="Calibri"/>
                <a:cs typeface="Calibri"/>
              </a:rPr>
              <a:t>v</a:t>
            </a:r>
            <a:r>
              <a:rPr lang="zh-CN" altLang="en-US" sz="1600">
                <a:latin typeface="Calibri"/>
                <a:ea typeface="+mn-lt"/>
                <a:cs typeface="Calibri"/>
              </a:rPr>
              <a:t> </a:t>
            </a:r>
            <a:r>
              <a:rPr lang="en-US" altLang="zh-CN" sz="1600">
                <a:latin typeface="Calibri"/>
                <a:ea typeface="Calibri"/>
                <a:cs typeface="Calibri"/>
              </a:rPr>
              <a:t>p</a:t>
            </a:r>
            <a:r>
              <a:rPr lang="zh-CN" sz="1600">
                <a:latin typeface="Calibri"/>
                <a:ea typeface="+mn-lt"/>
                <a:cs typeface="Calibri"/>
              </a:rPr>
              <a:t>re</a:t>
            </a:r>
            <a:r>
              <a:rPr lang="en-US" altLang="zh-CN" sz="1600">
                <a:latin typeface="Calibri"/>
                <a:ea typeface="Calibri"/>
                <a:cs typeface="Calibri"/>
              </a:rPr>
              <a:t>p</a:t>
            </a:r>
            <a:r>
              <a:rPr lang="zh-CN" sz="1600">
                <a:latin typeface="Calibri"/>
                <a:ea typeface="+mn-lt"/>
                <a:cs typeface="Calibri"/>
              </a:rPr>
              <a:t>rint</a:t>
            </a:r>
            <a:r>
              <a:rPr lang="zh-CN" altLang="en-US" sz="1600">
                <a:latin typeface="Calibri"/>
                <a:ea typeface="+mn-lt"/>
                <a:cs typeface="Calibri"/>
              </a:rPr>
              <a:t> </a:t>
            </a:r>
            <a:r>
              <a:rPr lang="en-US" altLang="zh-CN" sz="1600" err="1">
                <a:latin typeface="Calibri"/>
                <a:ea typeface="Calibri"/>
                <a:cs typeface="Calibri"/>
              </a:rPr>
              <a:t>arX</a:t>
            </a:r>
            <a:r>
              <a:rPr lang="zh-CN" sz="1600">
                <a:latin typeface="Calibri"/>
                <a:ea typeface="+mn-lt"/>
                <a:cs typeface="Calibri"/>
              </a:rPr>
              <a:t>i</a:t>
            </a:r>
            <a:r>
              <a:rPr lang="en-US" altLang="zh-CN" sz="1600">
                <a:latin typeface="Calibri"/>
                <a:ea typeface="Calibri"/>
                <a:cs typeface="Calibri"/>
              </a:rPr>
              <a:t>v:2</a:t>
            </a:r>
            <a:r>
              <a:rPr lang="zh-CN" sz="1600">
                <a:latin typeface="Calibri"/>
                <a:ea typeface="+mn-lt"/>
                <a:cs typeface="Calibri"/>
              </a:rPr>
              <a:t>30</a:t>
            </a:r>
            <a:r>
              <a:rPr lang="en-US" altLang="zh-CN" sz="1600">
                <a:latin typeface="Calibri"/>
                <a:ea typeface="Calibri"/>
                <a:cs typeface="Calibri"/>
              </a:rPr>
              <a:t>5.</a:t>
            </a:r>
            <a:r>
              <a:rPr lang="zh-CN" sz="1600">
                <a:latin typeface="Calibri"/>
                <a:ea typeface="+mn-lt"/>
                <a:cs typeface="Calibri"/>
              </a:rPr>
              <a:t>01</a:t>
            </a:r>
            <a:r>
              <a:rPr lang="en-US" altLang="zh-CN" sz="1600">
                <a:latin typeface="Calibri"/>
                <a:ea typeface="Calibri"/>
                <a:cs typeface="Calibri"/>
              </a:rPr>
              <a:t>778</a:t>
            </a:r>
            <a:r>
              <a:rPr lang="zh-CN" sz="1600">
                <a:latin typeface="Calibri"/>
                <a:ea typeface="+mn-lt"/>
                <a:cs typeface="Calibri"/>
              </a:rPr>
              <a:t>.</a:t>
            </a:r>
            <a:endParaRPr lang="zh-CN" altLang="en-US" sz="1600">
              <a:latin typeface="Calibri"/>
              <a:ea typeface="宋体"/>
              <a:cs typeface="Calibri"/>
            </a:endParaRPr>
          </a:p>
          <a:p>
            <a:r>
              <a:rPr lang="en-US" altLang="zh-CN" sz="1600">
                <a:latin typeface="Calibri"/>
                <a:ea typeface="Calibri"/>
                <a:cs typeface="Calibri"/>
              </a:rPr>
              <a:t>5.B</a:t>
            </a:r>
            <a:r>
              <a:rPr lang="zh-CN" sz="1600">
                <a:latin typeface="Calibri"/>
                <a:ea typeface="+mn-lt"/>
                <a:cs typeface="Calibri"/>
              </a:rPr>
              <a:t>a</a:t>
            </a:r>
            <a:r>
              <a:rPr lang="en-US" altLang="zh-CN" sz="1600">
                <a:latin typeface="Calibri"/>
                <a:ea typeface="Calibri"/>
                <a:cs typeface="Calibri"/>
              </a:rPr>
              <a:t>um</a:t>
            </a:r>
            <a:r>
              <a:rPr lang="zh-CN" sz="1600">
                <a:latin typeface="Calibri"/>
                <a:ea typeface="+mn-lt"/>
                <a:cs typeface="Calibri"/>
              </a:rPr>
              <a:t>gart</a:t>
            </a:r>
            <a:r>
              <a:rPr lang="en-US" altLang="zh-CN" sz="1600">
                <a:latin typeface="Calibri"/>
                <a:ea typeface="Calibri"/>
                <a:cs typeface="Calibri"/>
              </a:rPr>
              <a:t>n</a:t>
            </a:r>
            <a:r>
              <a:rPr lang="zh-CN" sz="1600">
                <a:latin typeface="Calibri"/>
                <a:ea typeface="+mn-lt"/>
                <a:cs typeface="Calibri"/>
              </a:rPr>
              <a:t>e</a:t>
            </a:r>
            <a:r>
              <a:rPr lang="en-US" altLang="zh-CN" sz="1600">
                <a:latin typeface="Calibri"/>
                <a:ea typeface="Calibri"/>
                <a:cs typeface="Calibri"/>
              </a:rPr>
              <a:t>r</a:t>
            </a:r>
            <a:r>
              <a:rPr lang="zh-CN" sz="1600">
                <a:latin typeface="Calibri"/>
                <a:ea typeface="+mn-lt"/>
                <a:cs typeface="Calibri"/>
              </a:rPr>
              <a:t>, </a:t>
            </a:r>
            <a:r>
              <a:rPr lang="en-US" altLang="zh-CN" sz="1600">
                <a:latin typeface="Calibri"/>
                <a:ea typeface="Calibri"/>
                <a:cs typeface="Calibri"/>
              </a:rPr>
              <a:t>L</a:t>
            </a:r>
            <a:r>
              <a:rPr lang="zh-CN" sz="1600">
                <a:latin typeface="Calibri"/>
                <a:ea typeface="+mn-lt"/>
                <a:cs typeface="Calibri"/>
              </a:rPr>
              <a:t>., </a:t>
            </a:r>
            <a:r>
              <a:rPr lang="en-US" altLang="zh-CN" sz="1600">
                <a:latin typeface="Calibri"/>
                <a:ea typeface="Calibri"/>
                <a:cs typeface="Calibri"/>
              </a:rPr>
              <a:t>J</a:t>
            </a:r>
            <a:r>
              <a:rPr lang="zh-CN" sz="1600">
                <a:latin typeface="Calibri"/>
                <a:ea typeface="+mn-lt"/>
                <a:cs typeface="Calibri"/>
              </a:rPr>
              <a:t>a</a:t>
            </a:r>
            <a:r>
              <a:rPr lang="en-US" altLang="zh-CN" sz="1600" err="1">
                <a:latin typeface="Calibri"/>
                <a:ea typeface="Calibri"/>
                <a:cs typeface="Calibri"/>
              </a:rPr>
              <a:t>uss</a:t>
            </a:r>
            <a:r>
              <a:rPr lang="zh-CN"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 </a:t>
            </a:r>
            <a:r>
              <a:rPr lang="en-US" altLang="zh-CN" sz="1600">
                <a:latin typeface="Calibri"/>
                <a:ea typeface="Calibri"/>
                <a:cs typeface="Calibri"/>
              </a:rPr>
              <a:t>M</a:t>
            </a:r>
            <a:r>
              <a:rPr lang="zh-CN" sz="1600">
                <a:latin typeface="Calibri"/>
                <a:ea typeface="+mn-lt"/>
                <a:cs typeface="Calibri"/>
              </a:rPr>
              <a:t>a</a:t>
            </a:r>
            <a:r>
              <a:rPr lang="en-US" altLang="zh-CN" sz="1600" err="1">
                <a:latin typeface="Calibri"/>
                <a:ea typeface="Calibri"/>
                <a:cs typeface="Calibri"/>
              </a:rPr>
              <a:t>ucher</a:t>
            </a:r>
            <a:r>
              <a:rPr lang="zh-CN" sz="1600">
                <a:latin typeface="Calibri"/>
                <a:ea typeface="+mn-lt"/>
                <a:cs typeface="Calibri"/>
              </a:rPr>
              <a:t>, </a:t>
            </a:r>
            <a:r>
              <a:rPr lang="en-US" altLang="zh-CN" sz="1600">
                <a:latin typeface="Calibri"/>
                <a:ea typeface="Calibri"/>
                <a:cs typeface="Calibri"/>
              </a:rPr>
              <a:t>J</a:t>
            </a:r>
            <a:r>
              <a:rPr lang="zh-CN" sz="1600">
                <a:latin typeface="Calibri"/>
                <a:ea typeface="+mn-lt"/>
                <a:cs typeface="Calibri"/>
              </a:rPr>
              <a:t>., &amp; Z</a:t>
            </a:r>
            <a:r>
              <a:rPr lang="en-US" altLang="zh-CN" sz="1600" err="1">
                <a:latin typeface="Calibri"/>
                <a:ea typeface="Calibri"/>
                <a:cs typeface="Calibri"/>
              </a:rPr>
              <a:t>immermann</a:t>
            </a:r>
            <a:r>
              <a:rPr lang="zh-CN" sz="1600">
                <a:latin typeface="Calibri"/>
                <a:ea typeface="+mn-lt"/>
                <a:cs typeface="Calibri"/>
              </a:rPr>
              <a:t>, </a:t>
            </a:r>
            <a:r>
              <a:rPr lang="en-US" altLang="zh-CN" sz="1600">
                <a:latin typeface="Calibri"/>
                <a:ea typeface="Calibri"/>
                <a:cs typeface="Calibri"/>
              </a:rPr>
              <a:t>G</a:t>
            </a:r>
            <a:r>
              <a:rPr lang="zh-CN" sz="1600">
                <a:latin typeface="Calibri"/>
                <a:ea typeface="+mn-lt"/>
                <a:cs typeface="Calibri"/>
              </a:rPr>
              <a:t>. (202</a:t>
            </a:r>
            <a:r>
              <a:rPr lang="en-US" altLang="zh-CN" sz="1600">
                <a:latin typeface="Calibri"/>
                <a:ea typeface="Calibri"/>
                <a:cs typeface="Calibri"/>
              </a:rPr>
              <a:t>0</a:t>
            </a:r>
            <a:r>
              <a:rPr lang="zh-CN" sz="1600">
                <a:latin typeface="Calibri"/>
                <a:ea typeface="+mn-lt"/>
                <a:cs typeface="Calibri"/>
              </a:rPr>
              <a:t>). Au</a:t>
            </a:r>
            <a:r>
              <a:rPr lang="en-US" altLang="zh-CN" sz="1600" err="1">
                <a:latin typeface="Calibri"/>
                <a:ea typeface="Calibri"/>
                <a:cs typeface="Calibri"/>
              </a:rPr>
              <a:t>tomat</a:t>
            </a:r>
            <a:r>
              <a:rPr lang="zh-CN" sz="1600">
                <a:latin typeface="Calibri"/>
                <a:ea typeface="+mn-lt"/>
                <a:cs typeface="Calibri"/>
              </a:rPr>
              <a:t>e</a:t>
            </a:r>
            <a:r>
              <a:rPr lang="en-US" altLang="zh-CN" sz="1600">
                <a:latin typeface="Calibri"/>
                <a:ea typeface="Calibri"/>
                <a:cs typeface="Calibri"/>
              </a:rPr>
              <a:t>d</a:t>
            </a:r>
            <a:r>
              <a:rPr lang="zh-CN" altLang="en-US"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ign </a:t>
            </a:r>
            <a:r>
              <a:rPr lang="en-US" altLang="zh-CN" sz="1600">
                <a:latin typeface="Calibri"/>
                <a:ea typeface="Calibri"/>
                <a:cs typeface="Calibri"/>
              </a:rPr>
              <a:t>L</a:t>
            </a:r>
            <a:r>
              <a:rPr lang="zh-CN" sz="1600">
                <a:latin typeface="Calibri"/>
                <a:ea typeface="+mn-lt"/>
                <a:cs typeface="Calibri"/>
              </a:rPr>
              <a:t>anguage </a:t>
            </a:r>
            <a:r>
              <a:rPr lang="en-US" altLang="zh-CN" sz="1600">
                <a:latin typeface="Calibri"/>
                <a:ea typeface="Calibri"/>
                <a:cs typeface="Calibri"/>
              </a:rPr>
              <a:t>T</a:t>
            </a:r>
            <a:r>
              <a:rPr lang="zh-CN" sz="1600">
                <a:latin typeface="Calibri"/>
                <a:ea typeface="+mn-lt"/>
                <a:cs typeface="Calibri"/>
              </a:rPr>
              <a:t>r</a:t>
            </a:r>
            <a:r>
              <a:rPr lang="en-US" altLang="zh-CN" sz="1600">
                <a:latin typeface="Calibri"/>
                <a:ea typeface="Calibri"/>
                <a:cs typeface="Calibri"/>
              </a:rPr>
              <a:t>a</a:t>
            </a:r>
            <a:r>
              <a:rPr lang="zh-CN" sz="1600">
                <a:latin typeface="Calibri"/>
                <a:ea typeface="+mn-lt"/>
                <a:cs typeface="Calibri"/>
              </a:rPr>
              <a:t>n</a:t>
            </a:r>
            <a:r>
              <a:rPr lang="en-US" altLang="zh-CN" sz="1600" err="1">
                <a:latin typeface="Calibri"/>
                <a:ea typeface="Calibri"/>
                <a:cs typeface="Calibri"/>
              </a:rPr>
              <a:t>sla</a:t>
            </a:r>
            <a:r>
              <a:rPr lang="zh-CN" sz="1600">
                <a:latin typeface="Calibri"/>
                <a:ea typeface="+mn-lt"/>
                <a:cs typeface="Calibri"/>
              </a:rPr>
              <a:t>tion</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The</a:t>
            </a:r>
            <a:r>
              <a:rPr lang="zh-CN" altLang="en-US" sz="1600">
                <a:latin typeface="Calibri"/>
                <a:ea typeface="+mn-lt"/>
                <a:cs typeface="Calibri"/>
              </a:rPr>
              <a:t> </a:t>
            </a:r>
            <a:r>
              <a:rPr lang="en-US" altLang="zh-CN" sz="1600">
                <a:latin typeface="Calibri"/>
                <a:ea typeface="Calibri"/>
                <a:cs typeface="Calibri"/>
              </a:rPr>
              <a:t>Role</a:t>
            </a:r>
            <a:r>
              <a:rPr lang="zh-CN" altLang="en-US" sz="1600">
                <a:latin typeface="Calibri"/>
                <a:ea typeface="+mn-lt"/>
                <a:cs typeface="Calibri"/>
              </a:rPr>
              <a:t> </a:t>
            </a:r>
            <a:r>
              <a:rPr lang="zh-CN" sz="1600">
                <a:latin typeface="Calibri"/>
                <a:ea typeface="+mn-lt"/>
                <a:cs typeface="Calibri"/>
              </a:rPr>
              <a:t>o</a:t>
            </a:r>
            <a:r>
              <a:rPr lang="en-US" altLang="zh-CN" sz="1600">
                <a:latin typeface="Calibri"/>
                <a:ea typeface="Calibri"/>
                <a:cs typeface="Calibri"/>
              </a:rPr>
              <a:t>f</a:t>
            </a:r>
            <a:r>
              <a:rPr lang="zh-CN" altLang="en-US" sz="1600">
                <a:latin typeface="Calibri"/>
                <a:ea typeface="+mn-lt"/>
                <a:cs typeface="Calibri"/>
              </a:rPr>
              <a:t> </a:t>
            </a:r>
            <a:r>
              <a:rPr lang="en-US" altLang="zh-CN" sz="1600" err="1">
                <a:latin typeface="Calibri"/>
                <a:ea typeface="Calibri"/>
                <a:cs typeface="Calibri"/>
              </a:rPr>
              <a:t>Ar</a:t>
            </a:r>
            <a:r>
              <a:rPr lang="zh-CN" sz="1600">
                <a:latin typeface="Calibri"/>
                <a:ea typeface="+mn-lt"/>
                <a:cs typeface="Calibri"/>
              </a:rPr>
              <a:t>ti</a:t>
            </a:r>
            <a:r>
              <a:rPr lang="en-US" altLang="zh-CN" sz="1600" err="1">
                <a:latin typeface="Calibri"/>
                <a:ea typeface="Calibri"/>
                <a:cs typeface="Calibri"/>
              </a:rPr>
              <a:t>ficial</a:t>
            </a:r>
            <a:r>
              <a:rPr lang="zh-CN" altLang="en-US" sz="1600">
                <a:latin typeface="Calibri"/>
                <a:ea typeface="+mn-lt"/>
                <a:cs typeface="Calibri"/>
              </a:rPr>
              <a:t> </a:t>
            </a:r>
            <a:r>
              <a:rPr lang="en-US" altLang="zh-CN" sz="1600">
                <a:latin typeface="Calibri"/>
                <a:ea typeface="Calibri"/>
                <a:cs typeface="Calibri"/>
              </a:rPr>
              <a:t>I</a:t>
            </a:r>
            <a:r>
              <a:rPr lang="zh-CN" sz="1600">
                <a:latin typeface="Calibri"/>
                <a:ea typeface="+mn-lt"/>
                <a:cs typeface="Calibri"/>
              </a:rPr>
              <a:t>n</a:t>
            </a:r>
            <a:r>
              <a:rPr lang="en-US" altLang="zh-CN" sz="1600" err="1">
                <a:latin typeface="Calibri"/>
                <a:ea typeface="Calibri"/>
                <a:cs typeface="Calibri"/>
              </a:rPr>
              <a:t>telli</a:t>
            </a:r>
            <a:r>
              <a:rPr lang="zh-CN" sz="1600">
                <a:latin typeface="Calibri"/>
                <a:ea typeface="+mn-lt"/>
                <a:cs typeface="Calibri"/>
              </a:rPr>
              <a:t>g</a:t>
            </a:r>
            <a:r>
              <a:rPr lang="en-US" altLang="zh-CN" sz="1600" err="1">
                <a:latin typeface="Calibri"/>
                <a:ea typeface="Calibri"/>
                <a:cs typeface="Calibri"/>
              </a:rPr>
              <a:t>ence</a:t>
            </a:r>
            <a:r>
              <a:rPr lang="zh-CN" altLang="en-US" sz="1600">
                <a:latin typeface="Calibri"/>
                <a:ea typeface="+mn-lt"/>
                <a:cs typeface="Calibri"/>
              </a:rPr>
              <a:t> </a:t>
            </a:r>
            <a:r>
              <a:rPr lang="en-US" altLang="zh-CN" sz="1600">
                <a:latin typeface="Calibri"/>
                <a:ea typeface="Calibri"/>
                <a:cs typeface="Calibri"/>
              </a:rPr>
              <a:t>Now</a:t>
            </a:r>
            <a:r>
              <a:rPr lang="zh-CN" altLang="en-US" sz="1600">
                <a:latin typeface="Calibri"/>
                <a:ea typeface="+mn-lt"/>
                <a:cs typeface="Calibri"/>
              </a:rPr>
              <a:t> </a:t>
            </a:r>
            <a:r>
              <a:rPr lang="en-US" altLang="zh-CN" sz="1600">
                <a:latin typeface="Calibri"/>
                <a:ea typeface="Calibri"/>
                <a:cs typeface="Calibri"/>
              </a:rPr>
              <a:t>and</a:t>
            </a:r>
            <a:r>
              <a:rPr lang="zh-CN" altLang="en-US" sz="1600">
                <a:latin typeface="Calibri"/>
                <a:ea typeface="+mn-lt"/>
                <a:cs typeface="Calibri"/>
              </a:rPr>
              <a:t> </a:t>
            </a:r>
            <a:r>
              <a:rPr lang="en-US" altLang="zh-CN" sz="1600">
                <a:latin typeface="Calibri"/>
                <a:ea typeface="Calibri"/>
                <a:cs typeface="Calibri"/>
              </a:rPr>
              <a:t>in</a:t>
            </a:r>
            <a:r>
              <a:rPr lang="zh-CN" altLang="en-US" sz="1600">
                <a:latin typeface="Calibri"/>
                <a:ea typeface="+mn-lt"/>
                <a:cs typeface="Calibri"/>
              </a:rPr>
              <a:t> </a:t>
            </a:r>
            <a:r>
              <a:rPr lang="en-US" altLang="zh-CN" sz="1600">
                <a:latin typeface="Calibri"/>
                <a:ea typeface="Calibri"/>
                <a:cs typeface="Calibri"/>
              </a:rPr>
              <a:t>the</a:t>
            </a:r>
            <a:r>
              <a:rPr lang="zh-CN" altLang="en-US" sz="1600">
                <a:latin typeface="Calibri"/>
                <a:ea typeface="+mn-lt"/>
                <a:cs typeface="Calibri"/>
              </a:rPr>
              <a:t> </a:t>
            </a:r>
            <a:r>
              <a:rPr lang="en-US" altLang="zh-CN" sz="1600">
                <a:latin typeface="Calibri"/>
                <a:ea typeface="Calibri"/>
                <a:cs typeface="Calibri"/>
              </a:rPr>
              <a:t>Fut</a:t>
            </a:r>
            <a:r>
              <a:rPr lang="zh-CN" sz="1600">
                <a:latin typeface="Calibri"/>
                <a:ea typeface="+mn-lt"/>
                <a:cs typeface="Calibri"/>
              </a:rPr>
              <a:t>ure. </a:t>
            </a:r>
            <a:r>
              <a:rPr lang="en-US" altLang="zh-CN" sz="1600">
                <a:latin typeface="Calibri"/>
                <a:ea typeface="Calibri"/>
                <a:cs typeface="Calibri"/>
              </a:rPr>
              <a:t>In</a:t>
            </a:r>
            <a:r>
              <a:rPr lang="zh-CN" altLang="en-US" sz="1600">
                <a:latin typeface="Calibri"/>
                <a:ea typeface="+mn-lt"/>
                <a:cs typeface="Calibri"/>
              </a:rPr>
              <a:t> </a:t>
            </a:r>
            <a:r>
              <a:rPr lang="en-US" altLang="zh-CN" sz="1600" err="1">
                <a:latin typeface="Calibri"/>
                <a:ea typeface="Calibri"/>
                <a:cs typeface="Calibri"/>
              </a:rPr>
              <a:t>Procee</a:t>
            </a:r>
            <a:r>
              <a:rPr lang="zh-CN" sz="1600">
                <a:latin typeface="Calibri"/>
                <a:ea typeface="+mn-lt"/>
                <a:cs typeface="Calibri"/>
              </a:rPr>
              <a:t>di</a:t>
            </a:r>
            <a:r>
              <a:rPr lang="en-US" altLang="zh-CN" sz="1600">
                <a:latin typeface="Calibri"/>
                <a:ea typeface="Calibri"/>
                <a:cs typeface="Calibri"/>
              </a:rPr>
              <a:t>n</a:t>
            </a:r>
            <a:r>
              <a:rPr lang="zh-CN" sz="1600">
                <a:latin typeface="Calibri"/>
                <a:ea typeface="+mn-lt"/>
                <a:cs typeface="Calibri"/>
              </a:rPr>
              <a:t>g</a:t>
            </a:r>
            <a:r>
              <a:rPr lang="en-US" altLang="zh-CN" sz="1600">
                <a:latin typeface="Calibri"/>
                <a:ea typeface="Calibri"/>
                <a:cs typeface="Calibri"/>
              </a:rPr>
              <a:t>s</a:t>
            </a:r>
            <a:r>
              <a:rPr lang="zh-CN" altLang="en-US" sz="1600">
                <a:latin typeface="Calibri"/>
                <a:ea typeface="+mn-lt"/>
                <a:cs typeface="Calibri"/>
              </a:rPr>
              <a:t> </a:t>
            </a:r>
            <a:r>
              <a:rPr lang="zh-CN" sz="1600">
                <a:latin typeface="Calibri"/>
                <a:ea typeface="+mn-lt"/>
                <a:cs typeface="Calibri"/>
              </a:rPr>
              <a:t>o</a:t>
            </a:r>
            <a:r>
              <a:rPr lang="en-US" altLang="zh-CN" sz="1600">
                <a:latin typeface="Calibri"/>
                <a:ea typeface="Calibri"/>
                <a:cs typeface="Calibri"/>
              </a:rPr>
              <a:t>f</a:t>
            </a:r>
            <a:r>
              <a:rPr lang="zh-CN" altLang="en-US" sz="1600">
                <a:latin typeface="Calibri"/>
                <a:ea typeface="+mn-lt"/>
                <a:cs typeface="Calibri"/>
              </a:rPr>
              <a:t> </a:t>
            </a:r>
            <a:r>
              <a:rPr lang="en-US" altLang="zh-CN" sz="1600" err="1">
                <a:latin typeface="Calibri"/>
                <a:ea typeface="Calibri"/>
                <a:cs typeface="Calibri"/>
              </a:rPr>
              <a:t>th</a:t>
            </a:r>
            <a:r>
              <a:rPr lang="zh-CN" sz="1600">
                <a:latin typeface="Calibri"/>
                <a:ea typeface="+mn-lt"/>
                <a:cs typeface="Calibri"/>
              </a:rPr>
              <a:t>e</a:t>
            </a:r>
            <a:r>
              <a:rPr lang="zh-CN" altLang="en-US" sz="1600">
                <a:latin typeface="Calibri"/>
                <a:ea typeface="+mn-lt"/>
                <a:cs typeface="Calibri"/>
              </a:rPr>
              <a:t> </a:t>
            </a:r>
            <a:r>
              <a:rPr lang="en-US" altLang="zh-CN" sz="1600">
                <a:latin typeface="Calibri"/>
                <a:ea typeface="Calibri"/>
                <a:cs typeface="Calibri"/>
              </a:rPr>
              <a:t>4</a:t>
            </a:r>
            <a:r>
              <a:rPr lang="zh-CN" sz="1600">
                <a:latin typeface="Calibri"/>
                <a:ea typeface="+mn-lt"/>
                <a:cs typeface="Calibri"/>
              </a:rPr>
              <a:t>th </a:t>
            </a:r>
            <a:r>
              <a:rPr lang="en-US" altLang="zh-CN" sz="1600">
                <a:latin typeface="Calibri"/>
                <a:ea typeface="Calibri"/>
                <a:cs typeface="Calibri"/>
              </a:rPr>
              <a:t>Inte</a:t>
            </a:r>
            <a:r>
              <a:rPr lang="zh-CN" sz="1600">
                <a:latin typeface="Calibri"/>
                <a:ea typeface="+mn-lt"/>
                <a:cs typeface="Calibri"/>
              </a:rPr>
              <a:t>rnation</a:t>
            </a:r>
            <a:r>
              <a:rPr lang="en-US" altLang="zh-CN" sz="1600">
                <a:latin typeface="Calibri"/>
                <a:ea typeface="Calibri"/>
                <a:cs typeface="Calibri"/>
              </a:rPr>
              <a:t>a</a:t>
            </a:r>
            <a:r>
              <a:rPr lang="zh-CN" sz="1600">
                <a:latin typeface="Calibri"/>
                <a:ea typeface="+mn-lt"/>
                <a:cs typeface="Calibri"/>
              </a:rPr>
              <a:t>l</a:t>
            </a:r>
            <a:r>
              <a:rPr lang="zh-CN" altLang="en-US" sz="1600">
                <a:latin typeface="Calibri"/>
                <a:ea typeface="+mn-lt"/>
                <a:cs typeface="Calibri"/>
              </a:rPr>
              <a:t> </a:t>
            </a:r>
            <a:r>
              <a:rPr lang="en-US" altLang="zh-CN" sz="1600">
                <a:latin typeface="Calibri"/>
                <a:ea typeface="Calibri"/>
                <a:cs typeface="Calibri"/>
              </a:rPr>
              <a:t>C</a:t>
            </a:r>
            <a:r>
              <a:rPr lang="zh-CN" sz="1600">
                <a:latin typeface="Calibri"/>
                <a:ea typeface="+mn-lt"/>
                <a:cs typeface="Calibri"/>
              </a:rPr>
              <a:t>on</a:t>
            </a:r>
            <a:r>
              <a:rPr lang="en-US" altLang="zh-CN" sz="1600">
                <a:latin typeface="Calibri"/>
                <a:ea typeface="Calibri"/>
                <a:cs typeface="Calibri"/>
              </a:rPr>
              <a:t>f</a:t>
            </a:r>
            <a:r>
              <a:rPr lang="zh-CN" sz="1600">
                <a:latin typeface="Calibri"/>
                <a:ea typeface="+mn-lt"/>
                <a:cs typeface="Calibri"/>
              </a:rPr>
              <a:t>er</a:t>
            </a:r>
            <a:r>
              <a:rPr lang="en-US" altLang="zh-CN" sz="1600" err="1">
                <a:latin typeface="Calibri"/>
                <a:ea typeface="Calibri"/>
                <a:cs typeface="Calibri"/>
              </a:rPr>
              <a:t>ence</a:t>
            </a:r>
            <a:r>
              <a:rPr lang="zh-CN" altLang="en-US" sz="1600">
                <a:latin typeface="Calibri"/>
                <a:ea typeface="+mn-lt"/>
                <a:cs typeface="Calibri"/>
              </a:rPr>
              <a:t> </a:t>
            </a:r>
            <a:r>
              <a:rPr lang="en-US" altLang="zh-CN" sz="1600">
                <a:latin typeface="Calibri"/>
                <a:ea typeface="Calibri"/>
                <a:cs typeface="Calibri"/>
              </a:rPr>
              <a:t>o</a:t>
            </a:r>
            <a:r>
              <a:rPr lang="zh-CN" sz="1600">
                <a:latin typeface="Calibri"/>
                <a:ea typeface="+mn-lt"/>
                <a:cs typeface="Calibri"/>
              </a:rPr>
              <a:t>n</a:t>
            </a:r>
            <a:r>
              <a:rPr lang="zh-CN" altLang="en-US" sz="1600">
                <a:latin typeface="Calibri"/>
                <a:ea typeface="+mn-lt"/>
                <a:cs typeface="Calibri"/>
              </a:rPr>
              <a:t> </a:t>
            </a:r>
            <a:r>
              <a:rPr lang="en-US" altLang="zh-CN" sz="1600">
                <a:latin typeface="Calibri"/>
                <a:ea typeface="Calibri"/>
                <a:cs typeface="Calibri"/>
              </a:rPr>
              <a:t>C</a:t>
            </a:r>
            <a:r>
              <a:rPr lang="zh-CN" sz="1600">
                <a:latin typeface="Calibri"/>
                <a:ea typeface="+mn-lt"/>
                <a:cs typeface="Calibri"/>
              </a:rPr>
              <a:t>o</a:t>
            </a:r>
            <a:r>
              <a:rPr lang="en-US" altLang="zh-CN" sz="1600" err="1">
                <a:latin typeface="Calibri"/>
                <a:ea typeface="Calibri"/>
                <a:cs typeface="Calibri"/>
              </a:rPr>
              <a:t>mpute</a:t>
            </a:r>
            <a:r>
              <a:rPr lang="zh-CN" sz="1600">
                <a:latin typeface="Calibri"/>
                <a:ea typeface="+mn-lt"/>
                <a:cs typeface="Calibri"/>
              </a:rPr>
              <a:t>r</a:t>
            </a:r>
            <a:r>
              <a:rPr lang="en-US" altLang="zh-CN" sz="1600">
                <a:latin typeface="SimSun"/>
                <a:ea typeface="SimSun"/>
                <a:cs typeface="+mn-lt"/>
              </a:rPr>
              <a:t>–</a:t>
            </a:r>
            <a:r>
              <a:rPr lang="zh-CN" sz="1600">
                <a:latin typeface="Calibri"/>
                <a:ea typeface="+mn-lt"/>
                <a:cs typeface="Calibri"/>
              </a:rPr>
              <a:t>H</a:t>
            </a:r>
            <a:r>
              <a:rPr lang="en-US" altLang="zh-CN" sz="1600">
                <a:latin typeface="Calibri"/>
                <a:ea typeface="Calibri"/>
                <a:cs typeface="Calibri"/>
              </a:rPr>
              <a:t>um</a:t>
            </a:r>
            <a:r>
              <a:rPr lang="zh-CN" sz="1600">
                <a:latin typeface="Calibri"/>
                <a:ea typeface="+mn-lt"/>
                <a:cs typeface="Calibri"/>
              </a:rPr>
              <a:t>a</a:t>
            </a:r>
            <a:r>
              <a:rPr lang="en-US" altLang="zh-CN" sz="1600">
                <a:latin typeface="Calibri"/>
                <a:ea typeface="Calibri"/>
                <a:cs typeface="Calibri"/>
              </a:rPr>
              <a:t>n</a:t>
            </a:r>
            <a:r>
              <a:rPr lang="zh-CN" altLang="en-US" sz="1600">
                <a:latin typeface="Calibri"/>
                <a:ea typeface="+mn-lt"/>
                <a:cs typeface="Calibri"/>
              </a:rPr>
              <a:t> </a:t>
            </a:r>
            <a:r>
              <a:rPr lang="en-US" altLang="zh-CN" sz="1600">
                <a:latin typeface="Calibri"/>
                <a:ea typeface="Calibri"/>
                <a:cs typeface="Calibri"/>
              </a:rPr>
              <a:t>In</a:t>
            </a:r>
            <a:r>
              <a:rPr lang="zh-CN" sz="1600">
                <a:latin typeface="Calibri"/>
                <a:ea typeface="+mn-lt"/>
                <a:cs typeface="Calibri"/>
              </a:rPr>
              <a:t>t</a:t>
            </a:r>
            <a:r>
              <a:rPr lang="en-US" altLang="zh-CN" sz="1600">
                <a:latin typeface="Calibri"/>
                <a:ea typeface="Calibri"/>
                <a:cs typeface="Calibri"/>
              </a:rPr>
              <a:t>e</a:t>
            </a:r>
            <a:r>
              <a:rPr lang="zh-CN" sz="1600">
                <a:latin typeface="Calibri"/>
                <a:ea typeface="+mn-lt"/>
                <a:cs typeface="Calibri"/>
              </a:rPr>
              <a:t>ra</a:t>
            </a:r>
            <a:r>
              <a:rPr lang="en-US" altLang="zh-CN" sz="1600">
                <a:latin typeface="Calibri"/>
                <a:ea typeface="Calibri"/>
                <a:cs typeface="Calibri"/>
              </a:rPr>
              <a:t>c</a:t>
            </a:r>
            <a:r>
              <a:rPr lang="zh-CN" sz="1600">
                <a:latin typeface="Calibri"/>
                <a:ea typeface="+mn-lt"/>
                <a:cs typeface="Calibri"/>
              </a:rPr>
              <a:t>tion</a:t>
            </a:r>
            <a:r>
              <a:rPr lang="zh-CN" altLang="en-US" sz="1600">
                <a:latin typeface="Calibri"/>
                <a:ea typeface="+mn-lt"/>
                <a:cs typeface="Calibri"/>
              </a:rPr>
              <a:t> </a:t>
            </a:r>
            <a:r>
              <a:rPr lang="en-US" altLang="zh-CN" sz="1600">
                <a:latin typeface="Calibri"/>
                <a:ea typeface="Calibri"/>
                <a:cs typeface="Calibri"/>
              </a:rPr>
              <a:t>Re</a:t>
            </a:r>
            <a:r>
              <a:rPr lang="zh-CN" sz="1600">
                <a:latin typeface="Calibri"/>
                <a:ea typeface="+mn-lt"/>
                <a:cs typeface="Calibri"/>
              </a:rPr>
              <a:t>s</a:t>
            </a:r>
            <a:r>
              <a:rPr lang="en-US" altLang="zh-CN" sz="1600" err="1">
                <a:latin typeface="Calibri"/>
                <a:ea typeface="Calibri"/>
                <a:cs typeface="Calibri"/>
              </a:rPr>
              <a:t>earc</a:t>
            </a:r>
            <a:r>
              <a:rPr lang="zh-CN" sz="1600">
                <a:latin typeface="Calibri"/>
                <a:ea typeface="+mn-lt"/>
                <a:cs typeface="Calibri"/>
              </a:rPr>
              <a:t>h</a:t>
            </a:r>
            <a:r>
              <a:rPr lang="zh-CN" altLang="en-US" sz="1600">
                <a:latin typeface="Calibri"/>
                <a:ea typeface="+mn-lt"/>
                <a:cs typeface="Calibri"/>
              </a:rPr>
              <a:t> </a:t>
            </a:r>
            <a:r>
              <a:rPr lang="en-US" altLang="zh-CN" sz="1600">
                <a:latin typeface="Calibri"/>
                <a:ea typeface="Calibri"/>
                <a:cs typeface="Calibri"/>
              </a:rPr>
              <a:t>a</a:t>
            </a:r>
            <a:r>
              <a:rPr lang="zh-CN" sz="1600">
                <a:latin typeface="Calibri"/>
                <a:ea typeface="+mn-lt"/>
                <a:cs typeface="Calibri"/>
              </a:rPr>
              <a:t>n</a:t>
            </a:r>
            <a:r>
              <a:rPr lang="en-US" altLang="zh-CN" sz="1600">
                <a:latin typeface="Calibri"/>
                <a:ea typeface="Calibri"/>
                <a:cs typeface="Calibri"/>
              </a:rPr>
              <a:t>d</a:t>
            </a:r>
            <a:r>
              <a:rPr lang="zh-CN" altLang="en-US" sz="1600">
                <a:latin typeface="Calibri"/>
                <a:ea typeface="+mn-lt"/>
                <a:cs typeface="Calibri"/>
              </a:rPr>
              <a:t> </a:t>
            </a:r>
            <a:r>
              <a:rPr lang="en-US" altLang="zh-CN" sz="1600">
                <a:latin typeface="Calibri"/>
                <a:ea typeface="Calibri"/>
                <a:cs typeface="Calibri"/>
              </a:rPr>
              <a:t>Ap</a:t>
            </a:r>
            <a:r>
              <a:rPr lang="zh-CN" sz="1600">
                <a:latin typeface="Calibri"/>
                <a:ea typeface="+mn-lt"/>
                <a:cs typeface="Calibri"/>
              </a:rPr>
              <a:t>plications</a:t>
            </a:r>
            <a:r>
              <a:rPr lang="zh-CN" altLang="en-US" sz="1600">
                <a:latin typeface="Calibri"/>
                <a:ea typeface="+mn-lt"/>
                <a:cs typeface="Calibri"/>
              </a:rPr>
              <a:t> </a:t>
            </a:r>
            <a:r>
              <a:rPr lang="en-US" altLang="zh-CN" sz="1600">
                <a:latin typeface="Calibri"/>
                <a:ea typeface="Calibri"/>
                <a:cs typeface="Calibri"/>
              </a:rPr>
              <a:t>(pp.</a:t>
            </a:r>
            <a:r>
              <a:rPr lang="zh-CN" altLang="en-US" sz="1600">
                <a:latin typeface="SimSun"/>
                <a:ea typeface="SimSun"/>
                <a:cs typeface="+mn-lt"/>
              </a:rPr>
              <a:t> </a:t>
            </a:r>
            <a:r>
              <a:rPr lang="en-US" altLang="zh-CN" sz="1600">
                <a:latin typeface="Calibri"/>
                <a:ea typeface="Calibri"/>
                <a:cs typeface="Calibri"/>
              </a:rPr>
              <a:t>170</a:t>
            </a:r>
            <a:r>
              <a:rPr lang="en-US" altLang="zh-CN" sz="1600">
                <a:latin typeface="SimSun"/>
                <a:ea typeface="SimSun"/>
                <a:cs typeface="+mn-lt"/>
              </a:rPr>
              <a:t>–</a:t>
            </a:r>
            <a:r>
              <a:rPr lang="en-US" altLang="zh-CN" sz="1600">
                <a:latin typeface="Calibri"/>
                <a:ea typeface="Calibri"/>
                <a:cs typeface="Calibri"/>
              </a:rPr>
              <a:t>177).</a:t>
            </a:r>
            <a:endParaRPr lang="zh-CN" altLang="en-US" sz="1600">
              <a:ea typeface="宋体"/>
            </a:endParaRPr>
          </a:p>
          <a:p>
            <a:r>
              <a:rPr lang="en-US" altLang="zh-CN" sz="1600">
                <a:latin typeface="Calibri"/>
                <a:ea typeface="Calibri"/>
                <a:cs typeface="Calibri"/>
              </a:rPr>
              <a:t>6.Camgoz,</a:t>
            </a:r>
            <a:r>
              <a:rPr lang="zh-CN" altLang="en-US" sz="1600">
                <a:latin typeface="Calibri"/>
                <a:ea typeface="+mn-lt"/>
                <a:cs typeface="Calibri"/>
              </a:rPr>
              <a:t> </a:t>
            </a:r>
            <a:r>
              <a:rPr lang="en-US" altLang="zh-CN" sz="1600">
                <a:latin typeface="Calibri"/>
                <a:ea typeface="Calibri"/>
                <a:cs typeface="Calibri"/>
              </a:rPr>
              <a:t>N.</a:t>
            </a:r>
            <a:r>
              <a:rPr lang="zh-CN" altLang="en-US" sz="1600">
                <a:latin typeface="Calibri"/>
                <a:ea typeface="+mn-lt"/>
                <a:cs typeface="Calibri"/>
              </a:rPr>
              <a:t> </a:t>
            </a:r>
            <a:r>
              <a:rPr lang="en-US" altLang="zh-CN" sz="1600">
                <a:latin typeface="Calibri"/>
                <a:ea typeface="Calibri"/>
                <a:cs typeface="Calibri"/>
              </a:rPr>
              <a:t>C.,</a:t>
            </a:r>
            <a:r>
              <a:rPr lang="zh-CN" altLang="en-US" sz="1600">
                <a:latin typeface="Calibri"/>
                <a:ea typeface="+mn-lt"/>
                <a:cs typeface="Calibri"/>
              </a:rPr>
              <a:t> </a:t>
            </a:r>
            <a:r>
              <a:rPr lang="en-US" altLang="zh-CN" sz="1600" err="1">
                <a:latin typeface="Calibri"/>
                <a:ea typeface="Calibri"/>
                <a:cs typeface="Calibri"/>
              </a:rPr>
              <a:t>Hadf</a:t>
            </a:r>
            <a:r>
              <a:rPr lang="zh-CN" sz="1600">
                <a:latin typeface="Calibri"/>
                <a:ea typeface="+mn-lt"/>
                <a:cs typeface="Calibri"/>
              </a:rPr>
              <a:t>ield</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S.,</a:t>
            </a:r>
            <a:r>
              <a:rPr lang="zh-CN" altLang="en-US" sz="1600">
                <a:latin typeface="Calibri"/>
                <a:ea typeface="+mn-lt"/>
                <a:cs typeface="Calibri"/>
              </a:rPr>
              <a:t> </a:t>
            </a:r>
            <a:r>
              <a:rPr lang="en-US" altLang="zh-CN" sz="1600">
                <a:latin typeface="Calibri"/>
                <a:ea typeface="Calibri"/>
                <a:cs typeface="Calibri"/>
              </a:rPr>
              <a:t>K</a:t>
            </a:r>
            <a:r>
              <a:rPr lang="zh-CN" sz="1600">
                <a:latin typeface="Calibri"/>
                <a:ea typeface="+mn-lt"/>
                <a:cs typeface="Calibri"/>
              </a:rPr>
              <a:t>o</a:t>
            </a:r>
            <a:r>
              <a:rPr lang="en-US" altLang="zh-CN" sz="1600" err="1">
                <a:latin typeface="Calibri"/>
                <a:ea typeface="Calibri"/>
                <a:cs typeface="Calibri"/>
              </a:rPr>
              <a:t>lle</a:t>
            </a:r>
            <a:r>
              <a:rPr lang="zh-CN" sz="1600">
                <a:latin typeface="Calibri"/>
                <a:ea typeface="+mn-lt"/>
                <a:cs typeface="Calibri"/>
              </a:rPr>
              <a:t>r</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O.,</a:t>
            </a:r>
            <a:r>
              <a:rPr lang="zh-CN" altLang="en-US" sz="1600">
                <a:latin typeface="Calibri"/>
                <a:ea typeface="+mn-lt"/>
                <a:cs typeface="Calibri"/>
              </a:rPr>
              <a:t> </a:t>
            </a:r>
            <a:r>
              <a:rPr lang="en-US" altLang="zh-CN" sz="1600">
                <a:latin typeface="Calibri"/>
                <a:ea typeface="Calibri"/>
                <a:cs typeface="Calibri"/>
              </a:rPr>
              <a:t>B</a:t>
            </a:r>
            <a:r>
              <a:rPr lang="zh-CN" sz="1600">
                <a:latin typeface="Calibri"/>
                <a:ea typeface="+mn-lt"/>
                <a:cs typeface="Calibri"/>
              </a:rPr>
              <a:t>o</a:t>
            </a:r>
            <a:r>
              <a:rPr lang="en-US" altLang="zh-CN" sz="1600">
                <a:latin typeface="Calibri"/>
                <a:ea typeface="Calibri"/>
                <a:cs typeface="Calibri"/>
              </a:rPr>
              <a:t>wd</a:t>
            </a:r>
            <a:r>
              <a:rPr lang="zh-CN" sz="1600">
                <a:latin typeface="Calibri"/>
                <a:ea typeface="+mn-lt"/>
                <a:cs typeface="Calibri"/>
              </a:rPr>
              <a:t>en</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R.</a:t>
            </a:r>
            <a:r>
              <a:rPr lang="zh-CN" altLang="en-US" sz="1600">
                <a:latin typeface="Calibri"/>
                <a:ea typeface="+mn-lt"/>
                <a:cs typeface="Calibri"/>
              </a:rPr>
              <a:t> </a:t>
            </a:r>
            <a:r>
              <a:rPr lang="en-US" altLang="zh-CN" sz="1600">
                <a:latin typeface="Calibri"/>
                <a:ea typeface="Calibri"/>
                <a:cs typeface="Calibri"/>
              </a:rPr>
              <a:t>(2018)</a:t>
            </a:r>
            <a:r>
              <a:rPr lang="zh-CN" sz="1600">
                <a:latin typeface="Calibri"/>
                <a:ea typeface="+mn-lt"/>
                <a:cs typeface="Calibri"/>
              </a:rPr>
              <a:t>.</a:t>
            </a:r>
            <a:r>
              <a:rPr lang="zh-CN" altLang="en-US" sz="1600">
                <a:latin typeface="Calibri"/>
                <a:ea typeface="+mn-lt"/>
                <a:cs typeface="Calibri"/>
              </a:rPr>
              <a:t> </a:t>
            </a:r>
            <a:r>
              <a:rPr lang="zh-CN" sz="1600">
                <a:latin typeface="Calibri"/>
                <a:ea typeface="+mn-lt"/>
                <a:cs typeface="Calibri"/>
              </a:rPr>
              <a:t>Sign</a:t>
            </a:r>
            <a:r>
              <a:rPr lang="en-US" altLang="zh-CN" sz="1600">
                <a:latin typeface="Calibri"/>
                <a:ea typeface="Calibri"/>
                <a:cs typeface="Calibri"/>
              </a:rPr>
              <a:t>2Gloss2Text:</a:t>
            </a:r>
            <a:r>
              <a:rPr lang="zh-CN" altLang="en-US" sz="1600">
                <a:latin typeface="Calibri"/>
                <a:ea typeface="+mn-lt"/>
                <a:cs typeface="Calibri"/>
              </a:rPr>
              <a:t> </a:t>
            </a:r>
            <a:r>
              <a:rPr lang="zh-CN" sz="1600">
                <a:latin typeface="Calibri"/>
                <a:ea typeface="+mn-lt"/>
                <a:cs typeface="Calibri"/>
              </a:rPr>
              <a:t>A</a:t>
            </a:r>
            <a:r>
              <a:rPr lang="zh-CN" altLang="en-US" sz="1600">
                <a:latin typeface="Calibri"/>
                <a:ea typeface="+mn-lt"/>
                <a:cs typeface="Calibri"/>
              </a:rPr>
              <a:t> </a:t>
            </a:r>
            <a:r>
              <a:rPr lang="en-US" altLang="zh-CN" sz="1600">
                <a:latin typeface="Calibri"/>
                <a:ea typeface="Calibri"/>
                <a:cs typeface="Calibri"/>
              </a:rPr>
              <a:t>N</a:t>
            </a:r>
            <a:r>
              <a:rPr lang="zh-CN" sz="1600">
                <a:latin typeface="Calibri"/>
                <a:ea typeface="+mn-lt"/>
                <a:cs typeface="Calibri"/>
              </a:rPr>
              <a:t>e</a:t>
            </a:r>
            <a:r>
              <a:rPr lang="en-US" altLang="zh-CN" sz="1600" err="1">
                <a:latin typeface="Calibri"/>
                <a:ea typeface="Calibri"/>
                <a:cs typeface="Calibri"/>
              </a:rPr>
              <a:t>ur</a:t>
            </a:r>
            <a:r>
              <a:rPr lang="zh-CN" sz="1600">
                <a:latin typeface="Calibri"/>
                <a:ea typeface="+mn-lt"/>
                <a:cs typeface="Calibri"/>
              </a:rPr>
              <a:t>al</a:t>
            </a:r>
            <a:r>
              <a:rPr lang="zh-CN" altLang="en-US" sz="1600">
                <a:latin typeface="Calibri"/>
                <a:ea typeface="+mn-lt"/>
                <a:cs typeface="Calibri"/>
              </a:rPr>
              <a:t> </a:t>
            </a:r>
            <a:r>
              <a:rPr lang="en-US" altLang="zh-CN" sz="1600">
                <a:latin typeface="Calibri"/>
                <a:ea typeface="Calibri"/>
                <a:cs typeface="Calibri"/>
              </a:rPr>
              <a:t>Fra</a:t>
            </a:r>
            <a:r>
              <a:rPr lang="zh-CN" sz="1600">
                <a:latin typeface="Calibri"/>
                <a:ea typeface="+mn-lt"/>
                <a:cs typeface="Calibri"/>
              </a:rPr>
              <a:t>me</a:t>
            </a:r>
            <a:r>
              <a:rPr lang="en-US" altLang="zh-CN" sz="1600">
                <a:latin typeface="Calibri"/>
                <a:ea typeface="Calibri"/>
                <a:cs typeface="Calibri"/>
              </a:rPr>
              <a:t>work</a:t>
            </a:r>
            <a:r>
              <a:rPr lang="zh-CN" altLang="en-US" sz="1600">
                <a:latin typeface="Calibri"/>
                <a:ea typeface="+mn-lt"/>
                <a:cs typeface="Calibri"/>
              </a:rPr>
              <a:t> </a:t>
            </a:r>
            <a:r>
              <a:rPr lang="en-US" altLang="zh-CN" sz="1600">
                <a:latin typeface="Calibri"/>
                <a:ea typeface="Calibri"/>
                <a:cs typeface="Calibri"/>
              </a:rPr>
              <a:t>for</a:t>
            </a:r>
            <a:r>
              <a:rPr lang="zh-CN" altLang="en-US"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ign </a:t>
            </a:r>
            <a:r>
              <a:rPr lang="en-US" altLang="zh-CN" sz="1600">
                <a:latin typeface="Calibri"/>
                <a:ea typeface="Calibri"/>
                <a:cs typeface="Calibri"/>
              </a:rPr>
              <a:t>L</a:t>
            </a:r>
            <a:r>
              <a:rPr lang="zh-CN" sz="1600">
                <a:latin typeface="Calibri"/>
                <a:ea typeface="+mn-lt"/>
                <a:cs typeface="Calibri"/>
              </a:rPr>
              <a:t>anguage </a:t>
            </a:r>
            <a:r>
              <a:rPr lang="en-US" altLang="zh-CN" sz="1600">
                <a:latin typeface="Calibri"/>
                <a:ea typeface="Calibri"/>
                <a:cs typeface="Calibri"/>
              </a:rPr>
              <a:t>T</a:t>
            </a:r>
            <a:r>
              <a:rPr lang="zh-CN" sz="1600">
                <a:latin typeface="Calibri"/>
                <a:ea typeface="+mn-lt"/>
                <a:cs typeface="Calibri"/>
              </a:rPr>
              <a:t>ranslation</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ECCV.</a:t>
            </a:r>
            <a:endParaRPr lang="zh-CN" altLang="en-US" sz="1600">
              <a:ea typeface="宋体"/>
            </a:endParaRPr>
          </a:p>
          <a:p>
            <a:r>
              <a:rPr lang="en-US" altLang="zh-CN" sz="1600">
                <a:latin typeface="Calibri"/>
                <a:ea typeface="Calibri"/>
                <a:cs typeface="Calibri"/>
              </a:rPr>
              <a:t>7.De</a:t>
            </a:r>
            <a:r>
              <a:rPr lang="zh-CN" altLang="en-US" sz="1600">
                <a:latin typeface="Calibri"/>
                <a:ea typeface="+mn-lt"/>
                <a:cs typeface="Calibri"/>
              </a:rPr>
              <a:t> </a:t>
            </a:r>
            <a:r>
              <a:rPr lang="en-US" altLang="zh-CN" sz="1600">
                <a:latin typeface="Calibri"/>
                <a:ea typeface="Calibri"/>
                <a:cs typeface="Calibri"/>
              </a:rPr>
              <a:t>Co</a:t>
            </a:r>
            <a:r>
              <a:rPr lang="zh-CN" sz="1600">
                <a:latin typeface="Calibri"/>
                <a:ea typeface="+mn-lt"/>
                <a:cs typeface="Calibri"/>
              </a:rPr>
              <a:t>ster</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M.,</a:t>
            </a:r>
            <a:r>
              <a:rPr lang="zh-CN" altLang="en-US" sz="1600">
                <a:latin typeface="Calibri"/>
                <a:ea typeface="+mn-lt"/>
                <a:cs typeface="Calibri"/>
              </a:rPr>
              <a:t> </a:t>
            </a:r>
            <a:r>
              <a:rPr lang="zh-CN" sz="1600">
                <a:latin typeface="Calibri"/>
                <a:ea typeface="+mn-lt"/>
                <a:cs typeface="Calibri"/>
              </a:rPr>
              <a:t>et</a:t>
            </a:r>
            <a:r>
              <a:rPr lang="zh-CN" altLang="en-US" sz="1600">
                <a:latin typeface="Calibri"/>
                <a:ea typeface="+mn-lt"/>
                <a:cs typeface="Calibri"/>
              </a:rPr>
              <a:t> </a:t>
            </a:r>
            <a:r>
              <a:rPr lang="zh-CN" sz="1600">
                <a:latin typeface="Calibri"/>
                <a:ea typeface="+mn-lt"/>
                <a:cs typeface="Calibri"/>
              </a:rPr>
              <a:t>al. (</a:t>
            </a:r>
            <a:r>
              <a:rPr lang="en-US" altLang="zh-CN" sz="1600">
                <a:latin typeface="Calibri"/>
                <a:ea typeface="Calibri"/>
                <a:cs typeface="Calibri"/>
              </a:rPr>
              <a:t>2024</a:t>
            </a:r>
            <a:r>
              <a:rPr lang="zh-CN" sz="1600">
                <a:latin typeface="Calibri"/>
                <a:ea typeface="+mn-lt"/>
                <a:cs typeface="Calibri"/>
              </a:rPr>
              <a:t>). </a:t>
            </a:r>
            <a:r>
              <a:rPr lang="en-US" altLang="zh-CN" sz="1600">
                <a:latin typeface="Calibri"/>
                <a:ea typeface="Calibri"/>
                <a:cs typeface="Calibri"/>
              </a:rPr>
              <a:t>A</a:t>
            </a:r>
            <a:r>
              <a:rPr lang="zh-CN" altLang="en-US"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ur</a:t>
            </a:r>
            <a:r>
              <a:rPr lang="en-US" altLang="zh-CN" sz="1600">
                <a:latin typeface="Calibri"/>
                <a:ea typeface="Calibri"/>
                <a:cs typeface="Calibri"/>
              </a:rPr>
              <a:t>v</a:t>
            </a:r>
            <a:r>
              <a:rPr lang="zh-CN" sz="1600">
                <a:latin typeface="Calibri"/>
                <a:ea typeface="+mn-lt"/>
                <a:cs typeface="Calibri"/>
              </a:rPr>
              <a:t>e</a:t>
            </a:r>
            <a:r>
              <a:rPr lang="en-US" altLang="zh-CN" sz="1600">
                <a:latin typeface="Calibri"/>
                <a:ea typeface="Calibri"/>
                <a:cs typeface="Calibri"/>
              </a:rPr>
              <a:t>y</a:t>
            </a:r>
            <a:r>
              <a:rPr lang="zh-CN" altLang="en-US" sz="1600">
                <a:latin typeface="Calibri"/>
                <a:ea typeface="+mn-lt"/>
                <a:cs typeface="Calibri"/>
              </a:rPr>
              <a:t> </a:t>
            </a:r>
            <a:r>
              <a:rPr lang="zh-CN" sz="1600">
                <a:latin typeface="Calibri"/>
                <a:ea typeface="+mn-lt"/>
                <a:cs typeface="Calibri"/>
              </a:rPr>
              <a:t>on </a:t>
            </a:r>
            <a:r>
              <a:rPr lang="en-US" altLang="zh-CN" sz="1600">
                <a:latin typeface="Calibri"/>
                <a:ea typeface="Calibri"/>
                <a:cs typeface="Calibri"/>
              </a:rPr>
              <a:t>S</a:t>
            </a:r>
            <a:r>
              <a:rPr lang="zh-CN" sz="1600">
                <a:latin typeface="Calibri"/>
                <a:ea typeface="+mn-lt"/>
                <a:cs typeface="Calibri"/>
              </a:rPr>
              <a:t>ign </a:t>
            </a:r>
            <a:r>
              <a:rPr lang="en-US" altLang="zh-CN" sz="1600">
                <a:latin typeface="Calibri"/>
                <a:ea typeface="Calibri"/>
                <a:cs typeface="Calibri"/>
              </a:rPr>
              <a:t>L</a:t>
            </a:r>
            <a:r>
              <a:rPr lang="zh-CN" sz="1600">
                <a:latin typeface="Calibri"/>
                <a:ea typeface="+mn-lt"/>
                <a:cs typeface="Calibri"/>
              </a:rPr>
              <a:t>anguage </a:t>
            </a:r>
            <a:r>
              <a:rPr lang="en-US" altLang="zh-CN" sz="1600">
                <a:latin typeface="Calibri"/>
                <a:ea typeface="Calibri"/>
                <a:cs typeface="Calibri"/>
              </a:rPr>
              <a:t>Machin</a:t>
            </a:r>
            <a:r>
              <a:rPr lang="zh-CN" sz="1600">
                <a:latin typeface="Calibri"/>
                <a:ea typeface="+mn-lt"/>
                <a:cs typeface="Calibri"/>
              </a:rPr>
              <a:t>e</a:t>
            </a:r>
            <a:r>
              <a:rPr lang="zh-CN" altLang="en-US" sz="1600">
                <a:latin typeface="Calibri"/>
                <a:ea typeface="+mn-lt"/>
                <a:cs typeface="Calibri"/>
              </a:rPr>
              <a:t> </a:t>
            </a:r>
            <a:r>
              <a:rPr lang="en-US" altLang="zh-CN" sz="1600">
                <a:latin typeface="Calibri"/>
                <a:ea typeface="Calibri"/>
                <a:cs typeface="Calibri"/>
              </a:rPr>
              <a:t>T</a:t>
            </a:r>
            <a:r>
              <a:rPr lang="zh-CN" sz="1600">
                <a:latin typeface="Calibri"/>
                <a:ea typeface="+mn-lt"/>
                <a:cs typeface="Calibri"/>
              </a:rPr>
              <a:t>r</a:t>
            </a:r>
            <a:r>
              <a:rPr lang="en-US" altLang="zh-CN" sz="1600">
                <a:latin typeface="Calibri"/>
                <a:ea typeface="Calibri"/>
                <a:cs typeface="Calibri"/>
              </a:rPr>
              <a:t>an</a:t>
            </a:r>
            <a:r>
              <a:rPr lang="zh-CN" sz="1600">
                <a:latin typeface="Calibri"/>
                <a:ea typeface="+mn-lt"/>
                <a:cs typeface="Calibri"/>
              </a:rPr>
              <a:t>s</a:t>
            </a:r>
            <a:r>
              <a:rPr lang="en-US" altLang="zh-CN" sz="1600">
                <a:latin typeface="Calibri"/>
                <a:ea typeface="Calibri"/>
                <a:cs typeface="Calibri"/>
              </a:rPr>
              <a:t>la</a:t>
            </a:r>
            <a:r>
              <a:rPr lang="zh-CN" sz="1600">
                <a:latin typeface="Calibri"/>
                <a:ea typeface="+mn-lt"/>
                <a:cs typeface="Calibri"/>
              </a:rPr>
              <a:t>ti</a:t>
            </a:r>
            <a:r>
              <a:rPr lang="en-US" altLang="zh-CN" sz="1600">
                <a:latin typeface="Calibri"/>
                <a:ea typeface="Calibri"/>
                <a:cs typeface="Calibri"/>
              </a:rPr>
              <a:t>on.</a:t>
            </a:r>
            <a:r>
              <a:rPr lang="zh-CN" altLang="en-US" sz="1600">
                <a:latin typeface="Calibri"/>
                <a:ea typeface="+mn-lt"/>
                <a:cs typeface="Calibri"/>
              </a:rPr>
              <a:t> </a:t>
            </a:r>
            <a:r>
              <a:rPr lang="en-US" altLang="zh-CN" sz="1600">
                <a:latin typeface="Calibri"/>
                <a:ea typeface="Calibri"/>
                <a:cs typeface="Calibri"/>
              </a:rPr>
              <a:t>Exp</a:t>
            </a:r>
            <a:r>
              <a:rPr lang="zh-CN" sz="1600">
                <a:latin typeface="Calibri"/>
                <a:ea typeface="+mn-lt"/>
                <a:cs typeface="Calibri"/>
              </a:rPr>
              <a:t>ert</a:t>
            </a:r>
            <a:r>
              <a:rPr lang="zh-CN" altLang="en-US" sz="1600">
                <a:latin typeface="Calibri"/>
                <a:ea typeface="+mn-lt"/>
                <a:cs typeface="Calibri"/>
              </a:rPr>
              <a:t> </a:t>
            </a:r>
            <a:r>
              <a:rPr lang="en-US" altLang="zh-CN" sz="1600">
                <a:latin typeface="Calibri"/>
                <a:ea typeface="Calibri"/>
                <a:cs typeface="Calibri"/>
              </a:rPr>
              <a:t>Sys</a:t>
            </a:r>
            <a:r>
              <a:rPr lang="zh-CN" sz="1600">
                <a:latin typeface="Calibri"/>
                <a:ea typeface="+mn-lt"/>
                <a:cs typeface="Calibri"/>
              </a:rPr>
              <a:t>t</a:t>
            </a:r>
            <a:r>
              <a:rPr lang="en-US" altLang="zh-CN" sz="1600" err="1">
                <a:latin typeface="Calibri"/>
                <a:ea typeface="Calibri"/>
                <a:cs typeface="Calibri"/>
              </a:rPr>
              <a:t>em</a:t>
            </a:r>
            <a:r>
              <a:rPr lang="zh-CN" sz="1600">
                <a:latin typeface="Calibri"/>
                <a:ea typeface="+mn-lt"/>
                <a:cs typeface="Calibri"/>
              </a:rPr>
              <a:t>s</a:t>
            </a:r>
            <a:r>
              <a:rPr lang="zh-CN" altLang="en-US" sz="1600">
                <a:latin typeface="Calibri"/>
                <a:ea typeface="+mn-lt"/>
                <a:cs typeface="Calibri"/>
              </a:rPr>
              <a:t> </a:t>
            </a:r>
            <a:r>
              <a:rPr lang="zh-CN" sz="1600">
                <a:latin typeface="Calibri"/>
                <a:ea typeface="+mn-lt"/>
                <a:cs typeface="Calibri"/>
              </a:rPr>
              <a:t>wit</a:t>
            </a:r>
            <a:r>
              <a:rPr lang="en-US" altLang="zh-CN" sz="1600">
                <a:latin typeface="Calibri"/>
                <a:ea typeface="Calibri"/>
                <a:cs typeface="Calibri"/>
              </a:rPr>
              <a:t>h</a:t>
            </a:r>
            <a:r>
              <a:rPr lang="zh-CN" altLang="en-US" sz="1600">
                <a:latin typeface="Calibri"/>
                <a:ea typeface="+mn-lt"/>
                <a:cs typeface="Calibri"/>
              </a:rPr>
              <a:t> </a:t>
            </a:r>
            <a:r>
              <a:rPr lang="en-US" altLang="zh-CN" sz="1600" err="1">
                <a:latin typeface="Calibri"/>
                <a:ea typeface="Calibri"/>
                <a:cs typeface="Calibri"/>
              </a:rPr>
              <a:t>Applic</a:t>
            </a:r>
            <a:r>
              <a:rPr lang="zh-CN" sz="1600">
                <a:latin typeface="Calibri"/>
                <a:ea typeface="+mn-lt"/>
                <a:cs typeface="Calibri"/>
              </a:rPr>
              <a:t>a</a:t>
            </a:r>
            <a:r>
              <a:rPr lang="en-US" altLang="zh-CN" sz="1600" err="1">
                <a:latin typeface="Calibri"/>
                <a:ea typeface="Calibri"/>
                <a:cs typeface="Calibri"/>
              </a:rPr>
              <a:t>tio</a:t>
            </a:r>
            <a:r>
              <a:rPr lang="zh-CN" sz="1600">
                <a:latin typeface="Calibri"/>
                <a:ea typeface="+mn-lt"/>
                <a:cs typeface="Calibri"/>
              </a:rPr>
              <a:t>ns</a:t>
            </a:r>
            <a:r>
              <a:rPr lang="en-US" altLang="zh-CN" sz="1600">
                <a:latin typeface="Calibri"/>
                <a:ea typeface="Calibri"/>
                <a:cs typeface="Calibri"/>
              </a:rPr>
              <a:t>,</a:t>
            </a:r>
            <a:r>
              <a:rPr lang="zh-CN" altLang="en-US" sz="1600">
                <a:latin typeface="Calibri"/>
                <a:ea typeface="+mn-lt"/>
                <a:cs typeface="Calibri"/>
              </a:rPr>
              <a:t> </a:t>
            </a:r>
            <a:r>
              <a:rPr lang="en-US" altLang="zh-CN" sz="1600">
                <a:latin typeface="Calibri"/>
                <a:ea typeface="Calibri"/>
                <a:cs typeface="Calibri"/>
              </a:rPr>
              <a:t>219,</a:t>
            </a:r>
            <a:r>
              <a:rPr lang="zh-CN" altLang="en-US" sz="1600">
                <a:latin typeface="Calibri"/>
                <a:ea typeface="+mn-lt"/>
                <a:cs typeface="Calibri"/>
              </a:rPr>
              <a:t> </a:t>
            </a:r>
            <a:r>
              <a:rPr lang="en-US" altLang="zh-CN" sz="1600">
                <a:latin typeface="Calibri"/>
                <a:ea typeface="Calibri"/>
                <a:cs typeface="Calibri"/>
              </a:rPr>
              <a:t>119650</a:t>
            </a:r>
            <a:r>
              <a:rPr lang="zh-CN" sz="1600">
                <a:latin typeface="Calibri"/>
                <a:ea typeface="+mn-lt"/>
                <a:cs typeface="Calibri"/>
              </a:rPr>
              <a:t>.</a:t>
            </a:r>
            <a:r>
              <a:rPr lang="zh-CN" altLang="en-US" sz="1600">
                <a:latin typeface="Calibri"/>
                <a:ea typeface="+mn-lt"/>
                <a:cs typeface="Calibri"/>
              </a:rPr>
              <a:t> </a:t>
            </a:r>
            <a:endParaRPr lang="zh-CN" altLang="en-US" sz="1600"/>
          </a:p>
          <a:p>
            <a:pPr marL="0" indent="0">
              <a:buNone/>
            </a:pPr>
            <a:endParaRPr lang="zh-CN" altLang="en-US" sz="1500">
              <a:ea typeface="宋体"/>
              <a:cs typeface="+mn-lt"/>
            </a:endParaRPr>
          </a:p>
        </p:txBody>
      </p:sp>
      <p:pic>
        <p:nvPicPr>
          <p:cNvPr id="5" name="图片 4" descr="图片包含 QR 代码&#10;&#10;AI 生成的内容可能不正确。">
            <a:extLst>
              <a:ext uri="{FF2B5EF4-FFF2-40B4-BE49-F238E27FC236}">
                <a16:creationId xmlns:a16="http://schemas.microsoft.com/office/drawing/2014/main" id="{E9A09DA6-D31F-995F-EEC6-72C888FB3D1A}"/>
              </a:ext>
            </a:extLst>
          </p:cNvPr>
          <p:cNvPicPr>
            <a:picLocks noChangeAspect="1"/>
          </p:cNvPicPr>
          <p:nvPr/>
        </p:nvPicPr>
        <p:blipFill>
          <a:blip r:embed="rId2"/>
          <a:stretch>
            <a:fillRect/>
          </a:stretch>
        </p:blipFill>
        <p:spPr>
          <a:xfrm>
            <a:off x="10636997" y="194"/>
            <a:ext cx="1553059" cy="687414"/>
          </a:xfrm>
          <a:prstGeom prst="rect">
            <a:avLst/>
          </a:prstGeom>
        </p:spPr>
      </p:pic>
    </p:spTree>
    <p:extLst>
      <p:ext uri="{BB962C8B-B14F-4D97-AF65-F5344CB8AC3E}">
        <p14:creationId xmlns:p14="http://schemas.microsoft.com/office/powerpoint/2010/main" val="290875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0DD0E6-BBE0-5D70-49BC-7BF58293E02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7C2300-56CF-C31B-506A-68FAF5037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F53F5E-E0F8-EBA0-5422-C8ADD0EA1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88875821-A92C-D64F-2CC8-B358A96C70AC}"/>
              </a:ext>
            </a:extLst>
          </p:cNvPr>
          <p:cNvSpPr>
            <a:spLocks noGrp="1"/>
          </p:cNvSpPr>
          <p:nvPr>
            <p:ph type="title"/>
          </p:nvPr>
        </p:nvSpPr>
        <p:spPr>
          <a:xfrm>
            <a:off x="838200" y="365125"/>
            <a:ext cx="10515600" cy="1325563"/>
          </a:xfrm>
        </p:spPr>
        <p:txBody>
          <a:bodyPr>
            <a:normAutofit/>
          </a:bodyPr>
          <a:lstStyle/>
          <a:p>
            <a:r>
              <a:rPr lang="zh-CN" altLang="en-US">
                <a:ea typeface="宋体"/>
              </a:rPr>
              <a:t>5.Reference </a:t>
            </a:r>
            <a:r>
              <a:rPr lang="zh-CN" altLang="en-US" sz="2000">
                <a:ea typeface="宋体"/>
              </a:rPr>
              <a:t>(</a:t>
            </a:r>
            <a:r>
              <a:rPr lang="zh-CN" sz="2000" b="1">
                <a:ea typeface="宋体"/>
              </a:rPr>
              <a:t>Bilingual Sign Translation &amp; Additional References</a:t>
            </a:r>
            <a:r>
              <a:rPr lang="zh-CN" altLang="en-US" sz="2000">
                <a:ea typeface="宋体"/>
              </a:rPr>
              <a:t>)</a:t>
            </a:r>
            <a:endParaRPr lang="zh-CN" sz="2000">
              <a:ea typeface="宋体"/>
            </a:endParaRPr>
          </a:p>
        </p:txBody>
      </p:sp>
      <p:sp>
        <p:nvSpPr>
          <p:cNvPr id="12" name="Arc 11">
            <a:extLst>
              <a:ext uri="{FF2B5EF4-FFF2-40B4-BE49-F238E27FC236}">
                <a16:creationId xmlns:a16="http://schemas.microsoft.com/office/drawing/2014/main" id="{4925D064-4C2E-70EA-AAE5-7852A4B94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B3645957-715A-C996-5843-345FF7DD6B0D}"/>
              </a:ext>
            </a:extLst>
          </p:cNvPr>
          <p:cNvSpPr>
            <a:spLocks noGrp="1"/>
          </p:cNvSpPr>
          <p:nvPr>
            <p:ph idx="1"/>
          </p:nvPr>
        </p:nvSpPr>
        <p:spPr>
          <a:xfrm>
            <a:off x="838200" y="1547947"/>
            <a:ext cx="10515600" cy="4351338"/>
          </a:xfrm>
        </p:spPr>
        <p:txBody>
          <a:bodyPr vert="horz" lIns="91440" tIns="45720" rIns="91440" bIns="45720" rtlCol="0" anchor="t">
            <a:noAutofit/>
          </a:bodyPr>
          <a:lstStyle/>
          <a:p>
            <a:r>
              <a:rPr lang="en-US" altLang="zh-CN" sz="1600">
                <a:latin typeface="Calibri"/>
                <a:ea typeface="Calibri"/>
                <a:cs typeface="Calibri"/>
              </a:rPr>
              <a:t>8.Y</a:t>
            </a:r>
            <a:r>
              <a:rPr lang="zh-CN" sz="1600">
                <a:latin typeface="Calibri"/>
                <a:ea typeface="+mn-lt"/>
                <a:cs typeface="Calibri"/>
              </a:rPr>
              <a:t>az</a:t>
            </a:r>
            <a:r>
              <a:rPr lang="en-US" altLang="zh-CN" sz="1600" err="1">
                <a:latin typeface="Calibri"/>
                <a:ea typeface="Calibri"/>
                <a:cs typeface="Calibri"/>
              </a:rPr>
              <a:t>dani</a:t>
            </a:r>
            <a:r>
              <a:rPr lang="zh-CN" sz="1600">
                <a:latin typeface="Calibri"/>
                <a:ea typeface="+mn-lt"/>
                <a:cs typeface="Calibri"/>
              </a:rPr>
              <a:t>, </a:t>
            </a:r>
            <a:r>
              <a:rPr lang="en-US" altLang="zh-CN" sz="1600">
                <a:latin typeface="Calibri"/>
                <a:ea typeface="Calibri"/>
                <a:cs typeface="Calibri"/>
              </a:rPr>
              <a:t>S</a:t>
            </a:r>
            <a:r>
              <a:rPr lang="zh-CN" sz="1600">
                <a:latin typeface="Calibri"/>
                <a:ea typeface="+mn-lt"/>
                <a:cs typeface="Calibri"/>
              </a:rPr>
              <a:t>., </a:t>
            </a:r>
            <a:r>
              <a:rPr lang="en-US" altLang="zh-CN" sz="1600">
                <a:latin typeface="Calibri"/>
                <a:ea typeface="Calibri"/>
                <a:cs typeface="Calibri"/>
              </a:rPr>
              <a:t>Van</a:t>
            </a:r>
            <a:r>
              <a:rPr lang="zh-CN" altLang="en-US" sz="1600">
                <a:latin typeface="Calibri"/>
                <a:ea typeface="+mn-lt"/>
                <a:cs typeface="Calibri"/>
              </a:rPr>
              <a:t> </a:t>
            </a:r>
            <a:r>
              <a:rPr lang="en-US" altLang="zh-CN" sz="1600">
                <a:latin typeface="Calibri"/>
                <a:ea typeface="Calibri"/>
                <a:cs typeface="Calibri"/>
              </a:rPr>
              <a:t>G</a:t>
            </a:r>
            <a:r>
              <a:rPr lang="zh-CN" sz="1600">
                <a:latin typeface="Calibri"/>
                <a:ea typeface="+mn-lt"/>
                <a:cs typeface="Calibri"/>
              </a:rPr>
              <a:t>e</a:t>
            </a:r>
            <a:r>
              <a:rPr lang="en-US" altLang="zh-CN" sz="1600">
                <a:latin typeface="Calibri"/>
                <a:ea typeface="Calibri"/>
                <a:cs typeface="Calibri"/>
              </a:rPr>
              <a:t>n</a:t>
            </a:r>
            <a:r>
              <a:rPr lang="zh-CN" sz="1600">
                <a:latin typeface="Calibri"/>
                <a:ea typeface="+mn-lt"/>
                <a:cs typeface="Calibri"/>
              </a:rPr>
              <a:t>a</a:t>
            </a:r>
            <a:r>
              <a:rPr lang="en-US" altLang="zh-CN" sz="1600">
                <a:latin typeface="Calibri"/>
                <a:ea typeface="Calibri"/>
                <a:cs typeface="Calibri"/>
              </a:rPr>
              <a:t>b</a:t>
            </a:r>
            <a:r>
              <a:rPr lang="zh-CN" sz="1600">
                <a:latin typeface="Calibri"/>
                <a:ea typeface="+mn-lt"/>
                <a:cs typeface="Calibri"/>
              </a:rPr>
              <a:t>i</a:t>
            </a:r>
            <a:r>
              <a:rPr lang="en-US" altLang="zh-CN" sz="1600" err="1">
                <a:latin typeface="Calibri"/>
                <a:ea typeface="Calibri"/>
                <a:cs typeface="Calibri"/>
              </a:rPr>
              <a:t>th</a:t>
            </a:r>
            <a:r>
              <a:rPr lang="zh-CN" sz="1600">
                <a:latin typeface="Calibri"/>
                <a:ea typeface="+mn-lt"/>
                <a:cs typeface="Calibri"/>
              </a:rPr>
              <a:t>, </a:t>
            </a:r>
            <a:r>
              <a:rPr lang="en-US" altLang="zh-CN" sz="1600">
                <a:latin typeface="Calibri"/>
                <a:ea typeface="Calibri"/>
                <a:cs typeface="Calibri"/>
              </a:rPr>
              <a:t>J</a:t>
            </a:r>
            <a:r>
              <a:rPr lang="zh-CN" sz="1600">
                <a:latin typeface="Calibri"/>
                <a:ea typeface="+mn-lt"/>
                <a:cs typeface="Calibri"/>
              </a:rPr>
              <a:t>., &amp; </a:t>
            </a:r>
            <a:r>
              <a:rPr lang="en-US" altLang="zh-CN" sz="1600">
                <a:latin typeface="Calibri"/>
                <a:ea typeface="Calibri"/>
                <a:cs typeface="Calibri"/>
              </a:rPr>
              <a:t>España-</a:t>
            </a:r>
            <a:r>
              <a:rPr lang="zh-CN" sz="1600">
                <a:latin typeface="Calibri"/>
                <a:ea typeface="+mn-lt"/>
                <a:cs typeface="Calibri"/>
              </a:rPr>
              <a:t>Bon</a:t>
            </a:r>
            <a:r>
              <a:rPr lang="en-US" altLang="zh-CN" sz="1600">
                <a:latin typeface="Calibri"/>
                <a:ea typeface="Calibri"/>
                <a:cs typeface="Calibri"/>
              </a:rPr>
              <a:t>et</a:t>
            </a:r>
            <a:r>
              <a:rPr lang="zh-CN" sz="1600">
                <a:latin typeface="Calibri"/>
                <a:ea typeface="+mn-lt"/>
                <a:cs typeface="Calibri"/>
              </a:rPr>
              <a:t>, </a:t>
            </a:r>
            <a:r>
              <a:rPr lang="en-US" altLang="zh-CN" sz="1600">
                <a:latin typeface="Calibri"/>
                <a:ea typeface="Calibri"/>
                <a:cs typeface="Calibri"/>
              </a:rPr>
              <a:t>C</a:t>
            </a:r>
            <a:r>
              <a:rPr lang="zh-CN" sz="1600">
                <a:latin typeface="Calibri"/>
                <a:ea typeface="+mn-lt"/>
                <a:cs typeface="Calibri"/>
              </a:rPr>
              <a:t>. (202</a:t>
            </a:r>
            <a:r>
              <a:rPr lang="en-US" altLang="zh-CN" sz="1600">
                <a:latin typeface="Calibri"/>
                <a:ea typeface="Calibri"/>
                <a:cs typeface="Calibri"/>
              </a:rPr>
              <a:t>5</a:t>
            </a:r>
            <a:r>
              <a:rPr lang="zh-CN" sz="1600">
                <a:latin typeface="Calibri"/>
                <a:ea typeface="+mn-lt"/>
                <a:cs typeface="Calibri"/>
              </a:rPr>
              <a:t>). </a:t>
            </a:r>
            <a:r>
              <a:rPr lang="en-US" altLang="zh-CN" sz="1600" i="1" err="1">
                <a:latin typeface="Calibri"/>
                <a:ea typeface="Calibri"/>
                <a:cs typeface="Calibri"/>
              </a:rPr>
              <a:t>Cont</a:t>
            </a:r>
            <a:r>
              <a:rPr lang="zh-CN" sz="1600" i="1">
                <a:latin typeface="Calibri"/>
                <a:ea typeface="+mn-lt"/>
                <a:cs typeface="Calibri"/>
              </a:rPr>
              <a:t>inua</a:t>
            </a:r>
            <a:r>
              <a:rPr lang="en-US" altLang="zh-CN" sz="1600" i="1">
                <a:latin typeface="Calibri"/>
                <a:ea typeface="Calibri"/>
                <a:cs typeface="Calibri"/>
              </a:rPr>
              <a:t>l</a:t>
            </a:r>
            <a:r>
              <a:rPr lang="zh-CN" altLang="en-US" sz="1600" i="1">
                <a:latin typeface="Calibri"/>
                <a:ea typeface="+mn-lt"/>
                <a:cs typeface="Calibri"/>
              </a:rPr>
              <a:t> </a:t>
            </a:r>
            <a:r>
              <a:rPr lang="en-US" altLang="zh-CN" sz="1600" i="1">
                <a:latin typeface="Calibri"/>
                <a:ea typeface="Calibri"/>
                <a:cs typeface="Calibri"/>
              </a:rPr>
              <a:t>L</a:t>
            </a:r>
            <a:r>
              <a:rPr lang="zh-CN" sz="1600" i="1">
                <a:latin typeface="Calibri"/>
                <a:ea typeface="+mn-lt"/>
                <a:cs typeface="Calibri"/>
              </a:rPr>
              <a:t>ear</a:t>
            </a:r>
            <a:r>
              <a:rPr lang="en-US" altLang="zh-CN" sz="1600" i="1">
                <a:latin typeface="Calibri"/>
                <a:ea typeface="Calibri"/>
                <a:cs typeface="Calibri"/>
              </a:rPr>
              <a:t>n</a:t>
            </a:r>
            <a:r>
              <a:rPr lang="zh-CN" sz="1600" i="1">
                <a:latin typeface="Calibri"/>
                <a:ea typeface="+mn-lt"/>
                <a:cs typeface="Calibri"/>
              </a:rPr>
              <a:t>in</a:t>
            </a:r>
            <a:r>
              <a:rPr lang="en-US" altLang="zh-CN" sz="1600" i="1">
                <a:latin typeface="Calibri"/>
                <a:ea typeface="Calibri"/>
                <a:cs typeface="Calibri"/>
              </a:rPr>
              <a:t>g</a:t>
            </a:r>
            <a:r>
              <a:rPr lang="zh-CN" altLang="en-US" sz="1600" i="1">
                <a:latin typeface="Calibri"/>
                <a:ea typeface="+mn-lt"/>
                <a:cs typeface="Calibri"/>
              </a:rPr>
              <a:t> </a:t>
            </a:r>
            <a:r>
              <a:rPr lang="en-US" altLang="zh-CN" sz="1600" i="1" err="1">
                <a:latin typeface="Calibri"/>
                <a:ea typeface="Calibri"/>
                <a:cs typeface="Calibri"/>
              </a:rPr>
              <a:t>i</a:t>
            </a:r>
            <a:r>
              <a:rPr lang="zh-CN" sz="1600" i="1">
                <a:latin typeface="Calibri"/>
                <a:ea typeface="+mn-lt"/>
                <a:cs typeface="Calibri"/>
              </a:rPr>
              <a:t>n</a:t>
            </a:r>
            <a:r>
              <a:rPr lang="zh-CN" altLang="en-US" sz="1600" i="1">
                <a:latin typeface="Calibri"/>
                <a:ea typeface="+mn-lt"/>
                <a:cs typeface="Calibri"/>
              </a:rPr>
              <a:t> </a:t>
            </a:r>
            <a:r>
              <a:rPr lang="en-US" altLang="zh-CN" sz="1600" i="1">
                <a:latin typeface="Calibri"/>
                <a:ea typeface="Calibri"/>
                <a:cs typeface="Calibri"/>
              </a:rPr>
              <a:t>Mul</a:t>
            </a:r>
            <a:r>
              <a:rPr lang="zh-CN" sz="1600" i="1">
                <a:latin typeface="Calibri"/>
                <a:ea typeface="+mn-lt"/>
                <a:cs typeface="Calibri"/>
              </a:rPr>
              <a:t>t</a:t>
            </a:r>
            <a:r>
              <a:rPr lang="en-US" altLang="zh-CN" sz="1600" i="1" err="1">
                <a:latin typeface="Calibri"/>
                <a:ea typeface="Calibri"/>
                <a:cs typeface="Calibri"/>
              </a:rPr>
              <a:t>ili</a:t>
            </a:r>
            <a:r>
              <a:rPr lang="zh-CN" sz="1600" i="1">
                <a:latin typeface="Calibri"/>
                <a:ea typeface="+mn-lt"/>
                <a:cs typeface="Calibri"/>
              </a:rPr>
              <a:t>n</a:t>
            </a:r>
            <a:r>
              <a:rPr lang="en-US" altLang="zh-CN" sz="1600" i="1" err="1">
                <a:latin typeface="Calibri"/>
                <a:ea typeface="Calibri"/>
                <a:cs typeface="Calibri"/>
              </a:rPr>
              <a:t>gual</a:t>
            </a:r>
            <a:r>
              <a:rPr lang="zh-CN" altLang="en-US" sz="1600" i="1">
                <a:latin typeface="Calibri"/>
                <a:ea typeface="+mn-lt"/>
                <a:cs typeface="Calibri"/>
              </a:rPr>
              <a:t> </a:t>
            </a:r>
            <a:r>
              <a:rPr lang="en-US" altLang="zh-CN" sz="1600" i="1">
                <a:latin typeface="Calibri"/>
                <a:ea typeface="Calibri"/>
                <a:cs typeface="Calibri"/>
              </a:rPr>
              <a:t>S</a:t>
            </a:r>
            <a:r>
              <a:rPr lang="zh-CN" sz="1600" i="1">
                <a:latin typeface="Calibri"/>
                <a:ea typeface="+mn-lt"/>
                <a:cs typeface="Calibri"/>
              </a:rPr>
              <a:t>ign </a:t>
            </a:r>
            <a:r>
              <a:rPr lang="en-US" altLang="zh-CN" sz="1600" i="1">
                <a:latin typeface="Calibri"/>
                <a:ea typeface="Calibri"/>
                <a:cs typeface="Calibri"/>
              </a:rPr>
              <a:t>L</a:t>
            </a:r>
            <a:r>
              <a:rPr lang="zh-CN" sz="1600" i="1">
                <a:latin typeface="Calibri"/>
                <a:ea typeface="+mn-lt"/>
                <a:cs typeface="Calibri"/>
              </a:rPr>
              <a:t>anguage </a:t>
            </a:r>
            <a:r>
              <a:rPr lang="en-US" altLang="zh-CN" sz="1600" i="1">
                <a:latin typeface="Calibri"/>
                <a:ea typeface="Calibri"/>
                <a:cs typeface="Calibri"/>
              </a:rPr>
              <a:t>T</a:t>
            </a:r>
            <a:r>
              <a:rPr lang="zh-CN" sz="1600" i="1">
                <a:latin typeface="Calibri"/>
                <a:ea typeface="+mn-lt"/>
                <a:cs typeface="Calibri"/>
              </a:rPr>
              <a:t>ranslation</a:t>
            </a:r>
            <a:r>
              <a:rPr lang="zh-CN" sz="1600">
                <a:latin typeface="Calibri"/>
                <a:ea typeface="+mn-lt"/>
                <a:cs typeface="Calibri"/>
              </a:rPr>
              <a:t>. In </a:t>
            </a:r>
            <a:r>
              <a:rPr lang="en-US" altLang="zh-CN" sz="1600" i="1">
                <a:latin typeface="Calibri"/>
                <a:ea typeface="Calibri"/>
                <a:cs typeface="Calibri"/>
              </a:rPr>
              <a:t>NAA</a:t>
            </a:r>
            <a:r>
              <a:rPr lang="zh-CN" sz="1600" i="1">
                <a:latin typeface="Calibri"/>
                <a:ea typeface="+mn-lt"/>
                <a:cs typeface="Calibri"/>
              </a:rPr>
              <a:t>C</a:t>
            </a:r>
            <a:r>
              <a:rPr lang="en-US" altLang="zh-CN" sz="1600" i="1">
                <a:latin typeface="Calibri"/>
                <a:ea typeface="Calibri"/>
                <a:cs typeface="Calibri"/>
              </a:rPr>
              <a:t>L-HLT</a:t>
            </a:r>
            <a:r>
              <a:rPr lang="zh-CN" altLang="en-US" sz="1600" i="1">
                <a:latin typeface="Calibri"/>
                <a:ea typeface="+mn-lt"/>
                <a:cs typeface="Calibri"/>
              </a:rPr>
              <a:t> </a:t>
            </a:r>
            <a:r>
              <a:rPr lang="en-US" altLang="zh-CN" sz="1600" i="1">
                <a:latin typeface="Calibri"/>
                <a:ea typeface="Calibri"/>
                <a:cs typeface="Calibri"/>
              </a:rPr>
              <a:t>L</a:t>
            </a:r>
            <a:r>
              <a:rPr lang="zh-CN" sz="1600" i="1">
                <a:latin typeface="Calibri"/>
                <a:ea typeface="+mn-lt"/>
                <a:cs typeface="Calibri"/>
              </a:rPr>
              <a:t>on</a:t>
            </a:r>
            <a:r>
              <a:rPr lang="en-US" altLang="zh-CN" sz="1600" i="1">
                <a:latin typeface="Calibri"/>
                <a:ea typeface="Calibri"/>
                <a:cs typeface="Calibri"/>
              </a:rPr>
              <a:t>g</a:t>
            </a:r>
            <a:r>
              <a:rPr lang="zh-CN" altLang="en-US" sz="1600" i="1">
                <a:latin typeface="Calibri"/>
                <a:ea typeface="+mn-lt"/>
                <a:cs typeface="Calibri"/>
              </a:rPr>
              <a:t> </a:t>
            </a:r>
            <a:r>
              <a:rPr lang="zh-CN" sz="1600" i="1">
                <a:latin typeface="Calibri"/>
                <a:ea typeface="+mn-lt"/>
                <a:cs typeface="Calibri"/>
              </a:rPr>
              <a:t>Pa</a:t>
            </a:r>
            <a:r>
              <a:rPr lang="en-US" altLang="zh-CN" sz="1600" i="1">
                <a:latin typeface="Calibri"/>
                <a:ea typeface="Calibri"/>
                <a:cs typeface="Calibri"/>
              </a:rPr>
              <a:t>p</a:t>
            </a:r>
            <a:r>
              <a:rPr lang="zh-CN" sz="1600" i="1">
                <a:latin typeface="Calibri"/>
                <a:ea typeface="+mn-lt"/>
                <a:cs typeface="Calibri"/>
              </a:rPr>
              <a:t>ers</a:t>
            </a:r>
            <a:r>
              <a:rPr lang="zh-CN" sz="1600">
                <a:latin typeface="Calibri"/>
                <a:ea typeface="+mn-lt"/>
                <a:cs typeface="Calibri"/>
              </a:rPr>
              <a:t> </a:t>
            </a:r>
            <a:r>
              <a:rPr lang="en-US" altLang="zh-CN" sz="1600">
                <a:latin typeface="Calibri"/>
                <a:ea typeface="Calibri"/>
                <a:cs typeface="Calibri"/>
              </a:rPr>
              <a:t>(pp.</a:t>
            </a:r>
            <a:r>
              <a:rPr lang="zh-CN" sz="1600">
                <a:latin typeface="Calibri"/>
                <a:ea typeface="+mn-lt"/>
                <a:cs typeface="Calibri"/>
              </a:rPr>
              <a:t> 10923–10938</a:t>
            </a:r>
            <a:r>
              <a:rPr lang="en-US" altLang="zh-CN" sz="1600">
                <a:latin typeface="Calibri"/>
                <a:ea typeface="Calibri"/>
                <a:cs typeface="Calibri"/>
              </a:rPr>
              <a:t>)</a:t>
            </a:r>
            <a:r>
              <a:rPr lang="zh-CN" sz="1600">
                <a:latin typeface="Calibri"/>
                <a:ea typeface="+mn-lt"/>
                <a:cs typeface="Calibri"/>
              </a:rPr>
              <a:t>.</a:t>
            </a:r>
            <a:r>
              <a:rPr lang="zh-CN" altLang="en-US" sz="1600">
                <a:latin typeface="Calibri"/>
                <a:ea typeface="+mn-lt"/>
                <a:cs typeface="Calibri"/>
              </a:rPr>
              <a:t> </a:t>
            </a:r>
            <a:r>
              <a:rPr lang="zh-CN" altLang="en-US" sz="1600">
                <a:latin typeface="SimSun"/>
                <a:ea typeface="SimSun"/>
                <a:cs typeface="Calibri"/>
              </a:rPr>
              <a:t> </a:t>
            </a:r>
            <a:endParaRPr lang="zh-CN" altLang="en-US" sz="1600">
              <a:latin typeface="Calibri"/>
              <a:ea typeface="+mn-lt"/>
              <a:cs typeface="Calibri"/>
            </a:endParaRPr>
          </a:p>
          <a:p>
            <a:r>
              <a:rPr lang="en-US" altLang="zh-CN" sz="1600">
                <a:latin typeface="Calibri"/>
                <a:ea typeface="Calibri"/>
                <a:cs typeface="Calibri"/>
              </a:rPr>
              <a:t>9.Wei</a:t>
            </a:r>
            <a:r>
              <a:rPr lang="zh-CN" sz="1600">
                <a:latin typeface="Calibri"/>
                <a:ea typeface="+mn-lt"/>
                <a:cs typeface="Calibri"/>
              </a:rPr>
              <a:t>, </a:t>
            </a:r>
            <a:r>
              <a:rPr lang="en-US" altLang="zh-CN" sz="1600">
                <a:latin typeface="Calibri"/>
                <a:ea typeface="Calibri"/>
                <a:cs typeface="Calibri"/>
              </a:rPr>
              <a:t>C</a:t>
            </a:r>
            <a:r>
              <a:rPr lang="zh-CN" sz="1600">
                <a:latin typeface="Calibri"/>
                <a:ea typeface="+mn-lt"/>
                <a:cs typeface="Calibri"/>
              </a:rPr>
              <a:t>., </a:t>
            </a:r>
            <a:r>
              <a:rPr lang="en-US" altLang="zh-CN" sz="1600">
                <a:latin typeface="Calibri"/>
                <a:ea typeface="Calibri"/>
                <a:cs typeface="Calibri"/>
              </a:rPr>
              <a:t>Liu</a:t>
            </a:r>
            <a:r>
              <a:rPr lang="zh-CN" sz="1600">
                <a:latin typeface="Calibri"/>
                <a:ea typeface="+mn-lt"/>
                <a:cs typeface="Calibri"/>
              </a:rPr>
              <a:t>, </a:t>
            </a:r>
            <a:r>
              <a:rPr lang="en-US" altLang="zh-CN" sz="1600">
                <a:latin typeface="Calibri"/>
                <a:ea typeface="Calibri"/>
                <a:cs typeface="Calibri"/>
              </a:rPr>
              <a:t>Y</a:t>
            </a:r>
            <a:r>
              <a:rPr lang="zh-CN" sz="1600">
                <a:latin typeface="Calibri"/>
                <a:ea typeface="+mn-lt"/>
                <a:cs typeface="Calibri"/>
              </a:rPr>
              <a:t>., &amp; </a:t>
            </a:r>
            <a:r>
              <a:rPr lang="en-US" altLang="zh-CN" sz="1600">
                <a:latin typeface="Calibri"/>
                <a:ea typeface="Calibri"/>
                <a:cs typeface="Calibri"/>
              </a:rPr>
              <a:t>Gao</a:t>
            </a:r>
            <a:r>
              <a:rPr lang="zh-CN" sz="1600">
                <a:latin typeface="Calibri"/>
                <a:ea typeface="+mn-lt"/>
                <a:cs typeface="Calibri"/>
              </a:rPr>
              <a:t>, </a:t>
            </a:r>
            <a:r>
              <a:rPr lang="en-US" altLang="zh-CN" sz="1600">
                <a:latin typeface="Calibri"/>
                <a:ea typeface="Calibri"/>
                <a:cs typeface="Calibri"/>
              </a:rPr>
              <a:t>J</a:t>
            </a:r>
            <a:r>
              <a:rPr lang="zh-CN" sz="1600">
                <a:latin typeface="Calibri"/>
                <a:ea typeface="+mn-lt"/>
                <a:cs typeface="Calibri"/>
              </a:rPr>
              <a:t>. (20</a:t>
            </a:r>
            <a:r>
              <a:rPr lang="en-US" altLang="zh-CN" sz="1600">
                <a:latin typeface="Calibri"/>
                <a:ea typeface="Calibri"/>
                <a:cs typeface="Calibri"/>
              </a:rPr>
              <a:t>23</a:t>
            </a:r>
            <a:r>
              <a:rPr lang="zh-CN" sz="1600">
                <a:latin typeface="Calibri"/>
                <a:ea typeface="+mn-lt"/>
                <a:cs typeface="Calibri"/>
              </a:rPr>
              <a:t>). </a:t>
            </a:r>
            <a:r>
              <a:rPr lang="en-US" altLang="zh-CN" sz="1600" i="1" err="1">
                <a:latin typeface="Calibri"/>
                <a:ea typeface="Calibri"/>
                <a:cs typeface="Calibri"/>
              </a:rPr>
              <a:t>CiCo</a:t>
            </a:r>
            <a:r>
              <a:rPr lang="en-US" altLang="zh-CN" sz="1600" i="1">
                <a:latin typeface="Calibri"/>
                <a:ea typeface="Calibri"/>
                <a:cs typeface="Calibri"/>
              </a:rPr>
              <a:t>:</a:t>
            </a:r>
            <a:r>
              <a:rPr lang="zh-CN" altLang="en-US" sz="1600" i="1">
                <a:latin typeface="Calibri"/>
                <a:ea typeface="Calibri"/>
                <a:cs typeface="Calibri"/>
              </a:rPr>
              <a:t> </a:t>
            </a:r>
            <a:r>
              <a:rPr lang="en-US" altLang="zh-CN" sz="1600" i="1">
                <a:latin typeface="Calibri"/>
                <a:ea typeface="Calibri"/>
                <a:cs typeface="Calibri"/>
              </a:rPr>
              <a:t>Dom</a:t>
            </a:r>
            <a:r>
              <a:rPr lang="zh-CN" sz="1600" i="1">
                <a:latin typeface="Calibri"/>
                <a:ea typeface="+mn-lt"/>
                <a:cs typeface="Calibri"/>
              </a:rPr>
              <a:t>ai</a:t>
            </a:r>
            <a:r>
              <a:rPr lang="en-US" altLang="zh-CN" sz="1600" i="1">
                <a:latin typeface="Calibri"/>
                <a:ea typeface="Calibri"/>
                <a:cs typeface="Calibri"/>
              </a:rPr>
              <a:t>n-Awar</a:t>
            </a:r>
            <a:r>
              <a:rPr lang="zh-CN" sz="1600" i="1">
                <a:latin typeface="Calibri"/>
                <a:ea typeface="+mn-lt"/>
                <a:cs typeface="Calibri"/>
              </a:rPr>
              <a:t>e </a:t>
            </a:r>
            <a:r>
              <a:rPr lang="en-US" altLang="zh-CN" sz="1600" i="1">
                <a:latin typeface="Calibri"/>
                <a:ea typeface="Calibri"/>
                <a:cs typeface="Calibri"/>
              </a:rPr>
              <a:t>S</a:t>
            </a:r>
            <a:r>
              <a:rPr lang="zh-CN" sz="1600" i="1">
                <a:latin typeface="Calibri"/>
                <a:ea typeface="+mn-lt"/>
                <a:cs typeface="Calibri"/>
              </a:rPr>
              <a:t>i</a:t>
            </a:r>
            <a:r>
              <a:rPr lang="en-US" altLang="zh-CN" sz="1600" i="1">
                <a:latin typeface="Calibri"/>
                <a:ea typeface="Calibri"/>
                <a:cs typeface="Calibri"/>
              </a:rPr>
              <a:t>g</a:t>
            </a:r>
            <a:r>
              <a:rPr lang="zh-CN" sz="1600" i="1">
                <a:latin typeface="Calibri"/>
                <a:ea typeface="+mn-lt"/>
                <a:cs typeface="Calibri"/>
              </a:rPr>
              <a:t>n </a:t>
            </a:r>
            <a:r>
              <a:rPr lang="en-US" altLang="zh-CN" sz="1600" i="1">
                <a:latin typeface="Calibri"/>
                <a:ea typeface="Calibri"/>
                <a:cs typeface="Calibri"/>
              </a:rPr>
              <a:t>L</a:t>
            </a:r>
            <a:r>
              <a:rPr lang="zh-CN" sz="1600" i="1">
                <a:latin typeface="Calibri"/>
                <a:ea typeface="+mn-lt"/>
                <a:cs typeface="Calibri"/>
              </a:rPr>
              <a:t>anguage</a:t>
            </a:r>
            <a:r>
              <a:rPr lang="zh-CN" altLang="en-US" sz="1600" i="1">
                <a:latin typeface="Calibri"/>
                <a:ea typeface="Calibri"/>
                <a:cs typeface="Calibri"/>
              </a:rPr>
              <a:t> </a:t>
            </a:r>
            <a:r>
              <a:rPr lang="en-US" altLang="zh-CN" sz="1600" i="1">
                <a:latin typeface="Calibri"/>
                <a:ea typeface="Calibri"/>
                <a:cs typeface="Calibri"/>
              </a:rPr>
              <a:t>R</a:t>
            </a:r>
            <a:r>
              <a:rPr lang="zh-CN" sz="1600" i="1">
                <a:latin typeface="Calibri"/>
                <a:ea typeface="+mn-lt"/>
                <a:cs typeface="Calibri"/>
              </a:rPr>
              <a:t>etr</a:t>
            </a:r>
            <a:r>
              <a:rPr lang="en-US" altLang="zh-CN" sz="1600" i="1" err="1">
                <a:latin typeface="Calibri"/>
                <a:ea typeface="Calibri"/>
                <a:cs typeface="Calibri"/>
              </a:rPr>
              <a:t>i</a:t>
            </a:r>
            <a:r>
              <a:rPr lang="zh-CN" sz="1600" i="1">
                <a:latin typeface="Calibri"/>
                <a:ea typeface="+mn-lt"/>
                <a:cs typeface="Calibri"/>
              </a:rPr>
              <a:t>e</a:t>
            </a:r>
            <a:r>
              <a:rPr lang="en-US" altLang="zh-CN" sz="1600" i="1" err="1">
                <a:latin typeface="Calibri"/>
                <a:ea typeface="Calibri"/>
                <a:cs typeface="Calibri"/>
              </a:rPr>
              <a:t>val</a:t>
            </a:r>
            <a:r>
              <a:rPr lang="zh-CN" altLang="en-US" sz="1600" i="1">
                <a:latin typeface="Calibri"/>
                <a:ea typeface="+mn-lt"/>
                <a:cs typeface="Calibri"/>
              </a:rPr>
              <a:t> </a:t>
            </a:r>
            <a:r>
              <a:rPr lang="en-US" altLang="zh-CN" sz="1600" i="1">
                <a:latin typeface="Calibri"/>
                <a:ea typeface="Calibri"/>
                <a:cs typeface="Calibri"/>
              </a:rPr>
              <a:t>via</a:t>
            </a:r>
            <a:r>
              <a:rPr lang="zh-CN" altLang="en-US" sz="1600" i="1">
                <a:latin typeface="Calibri"/>
                <a:ea typeface="+mn-lt"/>
                <a:cs typeface="Calibri"/>
              </a:rPr>
              <a:t> </a:t>
            </a:r>
            <a:r>
              <a:rPr lang="en-US" altLang="zh-CN" sz="1600" i="1">
                <a:latin typeface="Calibri"/>
                <a:ea typeface="Calibri"/>
                <a:cs typeface="Calibri"/>
              </a:rPr>
              <a:t>C</a:t>
            </a:r>
            <a:r>
              <a:rPr lang="zh-CN" sz="1600" i="1">
                <a:latin typeface="Calibri"/>
                <a:ea typeface="+mn-lt"/>
                <a:cs typeface="Calibri"/>
              </a:rPr>
              <a:t>r</a:t>
            </a:r>
            <a:r>
              <a:rPr lang="en-US" altLang="zh-CN" sz="1600" i="1" err="1">
                <a:latin typeface="Calibri"/>
                <a:ea typeface="Calibri"/>
                <a:cs typeface="Calibri"/>
              </a:rPr>
              <a:t>oss</a:t>
            </a:r>
            <a:r>
              <a:rPr lang="en-US" altLang="zh-CN" sz="1600" i="1">
                <a:latin typeface="Calibri"/>
                <a:ea typeface="Calibri"/>
                <a:cs typeface="Calibri"/>
              </a:rPr>
              <a:t>-L</a:t>
            </a:r>
            <a:r>
              <a:rPr lang="zh-CN" sz="1600" i="1">
                <a:latin typeface="Calibri"/>
                <a:ea typeface="+mn-lt"/>
                <a:cs typeface="Calibri"/>
              </a:rPr>
              <a:t>in</a:t>
            </a:r>
            <a:r>
              <a:rPr lang="en-US" altLang="zh-CN" sz="1600" i="1" err="1">
                <a:latin typeface="Calibri"/>
                <a:ea typeface="Calibri"/>
                <a:cs typeface="Calibri"/>
              </a:rPr>
              <a:t>gual</a:t>
            </a:r>
            <a:r>
              <a:rPr lang="zh-CN" altLang="en-US" sz="1600" i="1">
                <a:latin typeface="Calibri"/>
                <a:ea typeface="Calibri"/>
                <a:cs typeface="Calibri"/>
              </a:rPr>
              <a:t> </a:t>
            </a:r>
            <a:r>
              <a:rPr lang="en-US" altLang="zh-CN" sz="1600" i="1" err="1">
                <a:latin typeface="Calibri"/>
                <a:ea typeface="Calibri"/>
                <a:cs typeface="Calibri"/>
              </a:rPr>
              <a:t>Cont</a:t>
            </a:r>
            <a:r>
              <a:rPr lang="zh-CN" sz="1600" i="1">
                <a:latin typeface="Calibri"/>
                <a:ea typeface="+mn-lt"/>
                <a:cs typeface="Calibri"/>
              </a:rPr>
              <a:t>r</a:t>
            </a:r>
            <a:r>
              <a:rPr lang="en-US" altLang="zh-CN" sz="1600" i="1" err="1">
                <a:latin typeface="Calibri"/>
                <a:ea typeface="Calibri"/>
                <a:cs typeface="Calibri"/>
              </a:rPr>
              <a:t>ast</a:t>
            </a:r>
            <a:r>
              <a:rPr lang="zh-CN" sz="1600" i="1">
                <a:latin typeface="Calibri"/>
                <a:ea typeface="+mn-lt"/>
                <a:cs typeface="Calibri"/>
              </a:rPr>
              <a:t>i</a:t>
            </a:r>
            <a:r>
              <a:rPr lang="en-US" altLang="zh-CN" sz="1600" i="1" err="1">
                <a:latin typeface="Calibri"/>
                <a:ea typeface="Calibri"/>
                <a:cs typeface="Calibri"/>
              </a:rPr>
              <a:t>ve</a:t>
            </a:r>
            <a:r>
              <a:rPr lang="zh-CN" altLang="en-US" sz="1600" i="1">
                <a:latin typeface="Calibri"/>
                <a:ea typeface="Calibri"/>
                <a:cs typeface="Calibri"/>
              </a:rPr>
              <a:t> </a:t>
            </a:r>
            <a:r>
              <a:rPr lang="en-US" altLang="zh-CN" sz="1600" i="1">
                <a:latin typeface="Calibri"/>
                <a:ea typeface="Calibri"/>
                <a:cs typeface="Calibri"/>
              </a:rPr>
              <a:t>Learning</a:t>
            </a:r>
            <a:r>
              <a:rPr lang="en-US" altLang="zh-CN" sz="1600">
                <a:latin typeface="Calibri"/>
                <a:ea typeface="Calibri"/>
                <a:cs typeface="Calibri"/>
              </a:rPr>
              <a:t>.</a:t>
            </a:r>
            <a:r>
              <a:rPr lang="zh-CN" altLang="en-US" sz="1600">
                <a:latin typeface="Calibri"/>
                <a:ea typeface="Calibri"/>
                <a:cs typeface="Calibri"/>
              </a:rPr>
              <a:t> </a:t>
            </a:r>
            <a:r>
              <a:rPr lang="en-US" altLang="zh-CN" sz="1600">
                <a:latin typeface="Calibri"/>
                <a:ea typeface="Calibri"/>
                <a:cs typeface="Calibri"/>
              </a:rPr>
              <a:t>In</a:t>
            </a:r>
            <a:r>
              <a:rPr lang="zh-CN" altLang="en-US" sz="1600">
                <a:latin typeface="Calibri"/>
                <a:ea typeface="Calibri"/>
                <a:cs typeface="Calibri"/>
              </a:rPr>
              <a:t> </a:t>
            </a:r>
            <a:r>
              <a:rPr lang="en-US" altLang="zh-CN" sz="1600" i="1">
                <a:latin typeface="Calibri"/>
                <a:ea typeface="Calibri"/>
                <a:cs typeface="Calibri"/>
              </a:rPr>
              <a:t>CVPR</a:t>
            </a:r>
            <a:r>
              <a:rPr lang="en-US" altLang="zh-CN" sz="1600">
                <a:latin typeface="Calibri"/>
                <a:ea typeface="Calibri"/>
                <a:cs typeface="Calibri"/>
              </a:rPr>
              <a:t>.</a:t>
            </a:r>
            <a:r>
              <a:rPr lang="zh-CN" altLang="en-US" sz="1600">
                <a:latin typeface="Calibri"/>
                <a:ea typeface="Calibri"/>
                <a:cs typeface="Calibri"/>
              </a:rPr>
              <a:t>  </a:t>
            </a:r>
            <a:endParaRPr lang="zh-CN" sz="1600">
              <a:ea typeface="宋体"/>
            </a:endParaRPr>
          </a:p>
          <a:p>
            <a:r>
              <a:rPr lang="en-US" altLang="zh-CN" sz="1600">
                <a:latin typeface="Calibri"/>
                <a:ea typeface="Calibri"/>
                <a:cs typeface="Calibri"/>
              </a:rPr>
              <a:t>10.We</a:t>
            </a:r>
            <a:r>
              <a:rPr lang="zh-CN" sz="1600">
                <a:latin typeface="Calibri"/>
                <a:ea typeface="+mn-lt"/>
                <a:cs typeface="Calibri"/>
              </a:rPr>
              <a:t>i, </a:t>
            </a:r>
            <a:r>
              <a:rPr lang="en-US" altLang="zh-CN" sz="1600">
                <a:latin typeface="Calibri"/>
                <a:ea typeface="Calibri"/>
                <a:cs typeface="Calibri"/>
              </a:rPr>
              <a:t>W</a:t>
            </a:r>
            <a:r>
              <a:rPr lang="zh-CN" sz="1600">
                <a:latin typeface="Calibri"/>
                <a:ea typeface="+mn-lt"/>
                <a:cs typeface="Calibri"/>
              </a:rPr>
              <a:t>.</a:t>
            </a:r>
            <a:r>
              <a:rPr lang="en-US" altLang="zh-CN" sz="1600">
                <a:latin typeface="Calibri"/>
                <a:ea typeface="Calibri"/>
                <a:cs typeface="Calibri"/>
              </a:rPr>
              <a:t>,</a:t>
            </a:r>
            <a:r>
              <a:rPr lang="zh-CN" sz="1600">
                <a:latin typeface="Calibri"/>
                <a:ea typeface="+mn-lt"/>
                <a:cs typeface="Calibri"/>
              </a:rPr>
              <a:t> e</a:t>
            </a:r>
            <a:r>
              <a:rPr lang="en-US" altLang="zh-CN" sz="1600">
                <a:latin typeface="Calibri"/>
                <a:ea typeface="Calibri"/>
                <a:cs typeface="Calibri"/>
              </a:rPr>
              <a:t>t</a:t>
            </a:r>
            <a:r>
              <a:rPr lang="zh-CN" altLang="en-US" sz="1600">
                <a:latin typeface="Calibri"/>
                <a:ea typeface="+mn-lt"/>
                <a:cs typeface="Calibri"/>
              </a:rPr>
              <a:t> </a:t>
            </a:r>
            <a:r>
              <a:rPr lang="zh-CN" sz="1600">
                <a:latin typeface="Calibri"/>
                <a:ea typeface="+mn-lt"/>
                <a:cs typeface="Calibri"/>
              </a:rPr>
              <a:t>a</a:t>
            </a:r>
            <a:r>
              <a:rPr lang="en-US" altLang="zh-CN" sz="1600">
                <a:latin typeface="Calibri"/>
                <a:ea typeface="Calibri"/>
                <a:cs typeface="Calibri"/>
              </a:rPr>
              <a:t>l</a:t>
            </a:r>
            <a:r>
              <a:rPr lang="zh-CN" sz="1600">
                <a:latin typeface="Calibri"/>
                <a:ea typeface="+mn-lt"/>
                <a:cs typeface="Calibri"/>
              </a:rPr>
              <a:t>. </a:t>
            </a:r>
            <a:r>
              <a:rPr lang="en-US" altLang="zh-CN" sz="1600">
                <a:latin typeface="Calibri"/>
                <a:ea typeface="Calibri"/>
                <a:cs typeface="Calibri"/>
              </a:rPr>
              <a:t>(</a:t>
            </a:r>
            <a:r>
              <a:rPr lang="zh-CN" sz="1600">
                <a:latin typeface="Calibri"/>
                <a:ea typeface="+mn-lt"/>
                <a:cs typeface="Calibri"/>
              </a:rPr>
              <a:t>20</a:t>
            </a:r>
            <a:r>
              <a:rPr lang="en-US" altLang="zh-CN" sz="1600">
                <a:latin typeface="Calibri"/>
                <a:ea typeface="Calibri"/>
                <a:cs typeface="Calibri"/>
              </a:rPr>
              <a:t>23).</a:t>
            </a:r>
            <a:r>
              <a:rPr lang="zh-CN" altLang="en-US" sz="1600">
                <a:latin typeface="Calibri"/>
                <a:ea typeface="Calibri"/>
                <a:cs typeface="Calibri"/>
              </a:rPr>
              <a:t> </a:t>
            </a:r>
            <a:r>
              <a:rPr lang="en-US" altLang="zh-CN" sz="1600" i="1">
                <a:latin typeface="Calibri"/>
                <a:ea typeface="Calibri"/>
                <a:cs typeface="Calibri"/>
              </a:rPr>
              <a:t>(Imp</a:t>
            </a:r>
            <a:r>
              <a:rPr lang="zh-CN" sz="1600" i="1">
                <a:latin typeface="Calibri"/>
                <a:ea typeface="+mn-lt"/>
                <a:cs typeface="Calibri"/>
              </a:rPr>
              <a:t>rovi</a:t>
            </a:r>
            <a:r>
              <a:rPr lang="en-US" altLang="zh-CN" sz="1600" i="1">
                <a:latin typeface="Calibri"/>
                <a:ea typeface="Calibri"/>
                <a:cs typeface="Calibri"/>
              </a:rPr>
              <a:t>n</a:t>
            </a:r>
            <a:r>
              <a:rPr lang="zh-CN" sz="1600" i="1">
                <a:latin typeface="Calibri"/>
                <a:ea typeface="+mn-lt"/>
                <a:cs typeface="Calibri"/>
              </a:rPr>
              <a:t>g</a:t>
            </a:r>
            <a:r>
              <a:rPr lang="zh-CN" altLang="en-US" sz="1600" i="1">
                <a:latin typeface="Calibri"/>
                <a:ea typeface="+mn-lt"/>
                <a:cs typeface="Calibri"/>
              </a:rPr>
              <a:t> </a:t>
            </a:r>
            <a:r>
              <a:rPr lang="en-US" altLang="zh-CN" sz="1600" i="1">
                <a:latin typeface="Calibri"/>
                <a:ea typeface="Calibri"/>
                <a:cs typeface="Calibri"/>
              </a:rPr>
              <a:t>Conti</a:t>
            </a:r>
            <a:r>
              <a:rPr lang="zh-CN" sz="1600" i="1">
                <a:latin typeface="Calibri"/>
                <a:ea typeface="+mn-lt"/>
                <a:cs typeface="Calibri"/>
              </a:rPr>
              <a:t>nuous CSLR with Cross-L</a:t>
            </a:r>
            <a:r>
              <a:rPr lang="en-US" altLang="zh-CN" sz="1600" i="1" err="1">
                <a:latin typeface="Calibri"/>
                <a:ea typeface="Calibri"/>
                <a:cs typeface="Calibri"/>
              </a:rPr>
              <a:t>i</a:t>
            </a:r>
            <a:r>
              <a:rPr lang="zh-CN" sz="1600" i="1">
                <a:latin typeface="Calibri"/>
                <a:ea typeface="+mn-lt"/>
                <a:cs typeface="Calibri"/>
              </a:rPr>
              <a:t>ngua</a:t>
            </a:r>
            <a:r>
              <a:rPr lang="en-US" altLang="zh-CN" sz="1600" i="1">
                <a:latin typeface="Calibri"/>
                <a:ea typeface="Calibri"/>
                <a:cs typeface="Calibri"/>
              </a:rPr>
              <a:t>l</a:t>
            </a:r>
            <a:r>
              <a:rPr lang="zh-CN" altLang="en-US" sz="1600" i="1">
                <a:latin typeface="Calibri"/>
                <a:ea typeface="+mn-lt"/>
                <a:cs typeface="Calibri"/>
              </a:rPr>
              <a:t> </a:t>
            </a:r>
            <a:r>
              <a:rPr lang="en-US" altLang="zh-CN" sz="1600" i="1">
                <a:latin typeface="Calibri"/>
                <a:ea typeface="Calibri"/>
                <a:cs typeface="Calibri"/>
              </a:rPr>
              <a:t>Si</a:t>
            </a:r>
            <a:r>
              <a:rPr lang="zh-CN" sz="1600" i="1">
                <a:latin typeface="Calibri"/>
                <a:ea typeface="+mn-lt"/>
                <a:cs typeface="Calibri"/>
              </a:rPr>
              <a:t>gn</a:t>
            </a:r>
            <a:r>
              <a:rPr lang="en-US" altLang="zh-CN" sz="1600" i="1">
                <a:latin typeface="Calibri"/>
                <a:ea typeface="Calibri"/>
                <a:cs typeface="Calibri"/>
              </a:rPr>
              <a:t>s)</a:t>
            </a:r>
            <a:r>
              <a:rPr lang="en-US" altLang="zh-CN" sz="1600">
                <a:latin typeface="Calibri"/>
                <a:ea typeface="Calibri"/>
                <a:cs typeface="Calibri"/>
              </a:rPr>
              <a:t>.</a:t>
            </a:r>
            <a:r>
              <a:rPr lang="zh-CN" altLang="en-US" sz="1600">
                <a:latin typeface="Calibri"/>
                <a:ea typeface="Calibri"/>
                <a:cs typeface="Calibri"/>
              </a:rPr>
              <a:t> </a:t>
            </a:r>
            <a:r>
              <a:rPr lang="en-US" altLang="zh-CN" sz="1600">
                <a:latin typeface="Calibri"/>
                <a:ea typeface="Calibri"/>
                <a:cs typeface="Calibri"/>
              </a:rPr>
              <a:t>I</a:t>
            </a:r>
            <a:r>
              <a:rPr lang="zh-CN" sz="1600">
                <a:latin typeface="Calibri"/>
                <a:ea typeface="+mn-lt"/>
                <a:cs typeface="Calibri"/>
              </a:rPr>
              <a:t>n </a:t>
            </a:r>
            <a:r>
              <a:rPr lang="en-US" altLang="zh-CN" sz="1600" i="1">
                <a:latin typeface="Calibri"/>
                <a:ea typeface="Calibri"/>
                <a:cs typeface="Calibri"/>
              </a:rPr>
              <a:t>IC</a:t>
            </a:r>
            <a:r>
              <a:rPr lang="zh-CN" sz="1600" i="1">
                <a:latin typeface="Calibri"/>
                <a:ea typeface="+mn-lt"/>
                <a:cs typeface="Calibri"/>
              </a:rPr>
              <a:t>C</a:t>
            </a:r>
            <a:r>
              <a:rPr lang="en-US" altLang="zh-CN" sz="1600" i="1">
                <a:latin typeface="Calibri"/>
                <a:ea typeface="Calibri"/>
                <a:cs typeface="Calibri"/>
              </a:rPr>
              <a:t>V</a:t>
            </a:r>
            <a:r>
              <a:rPr lang="zh-CN" altLang="en-US" sz="1600" i="1">
                <a:latin typeface="Calibri"/>
                <a:ea typeface="SimSun"/>
                <a:cs typeface="Calibri"/>
              </a:rPr>
              <a:t> </a:t>
            </a:r>
            <a:r>
              <a:rPr lang="en-US" altLang="zh-CN" sz="1600" i="1">
                <a:latin typeface="Calibri"/>
                <a:ea typeface="Calibri"/>
                <a:cs typeface="Calibri"/>
              </a:rPr>
              <a:t>Wo</a:t>
            </a:r>
            <a:r>
              <a:rPr lang="zh-CN" sz="1600" i="1">
                <a:latin typeface="Calibri"/>
                <a:ea typeface="+mn-lt"/>
                <a:cs typeface="Calibri"/>
              </a:rPr>
              <a:t>r</a:t>
            </a:r>
            <a:r>
              <a:rPr lang="en-US" altLang="zh-CN" sz="1600" i="1" err="1">
                <a:latin typeface="Calibri"/>
                <a:ea typeface="Calibri"/>
                <a:cs typeface="Calibri"/>
              </a:rPr>
              <a:t>kshops</a:t>
            </a:r>
            <a:r>
              <a:rPr lang="zh-CN" sz="1600">
                <a:latin typeface="Calibri"/>
                <a:ea typeface="+mn-lt"/>
                <a:cs typeface="Calibri"/>
              </a:rPr>
              <a:t>. </a:t>
            </a:r>
            <a:r>
              <a:rPr lang="zh-CN" altLang="en-US" sz="1600">
                <a:latin typeface="Calibri"/>
                <a:ea typeface="Calibri"/>
                <a:cs typeface="Calibri"/>
              </a:rPr>
              <a:t> </a:t>
            </a:r>
            <a:endParaRPr lang="zh-CN" sz="1600">
              <a:ea typeface="宋体"/>
            </a:endParaRPr>
          </a:p>
          <a:p>
            <a:r>
              <a:rPr lang="en-US" altLang="zh-CN" sz="1600">
                <a:latin typeface="Calibri"/>
                <a:ea typeface="Calibri"/>
                <a:cs typeface="Calibri"/>
              </a:rPr>
              <a:t>11.C</a:t>
            </a:r>
            <a:r>
              <a:rPr lang="zh-CN" sz="1600">
                <a:latin typeface="Calibri"/>
                <a:ea typeface="+mn-lt"/>
                <a:cs typeface="Calibri"/>
              </a:rPr>
              <a:t>h</a:t>
            </a:r>
            <a:r>
              <a:rPr lang="en-US" altLang="zh-CN" sz="1600">
                <a:latin typeface="Calibri"/>
                <a:ea typeface="Calibri"/>
                <a:cs typeface="Calibri"/>
              </a:rPr>
              <a:t>e</a:t>
            </a:r>
            <a:r>
              <a:rPr lang="zh-CN" sz="1600">
                <a:latin typeface="Calibri"/>
                <a:ea typeface="+mn-lt"/>
                <a:cs typeface="Calibri"/>
              </a:rPr>
              <a:t>n</a:t>
            </a:r>
            <a:r>
              <a:rPr lang="en-US" altLang="zh-CN" sz="1600">
                <a:latin typeface="Calibri"/>
                <a:ea typeface="Calibri"/>
                <a:cs typeface="Calibri"/>
              </a:rPr>
              <a:t>g</a:t>
            </a:r>
            <a:r>
              <a:rPr lang="zh-CN" sz="1600">
                <a:latin typeface="Calibri"/>
                <a:ea typeface="+mn-lt"/>
                <a:cs typeface="Calibri"/>
              </a:rPr>
              <a:t>, </a:t>
            </a:r>
            <a:r>
              <a:rPr lang="en-US" altLang="zh-CN" sz="1600">
                <a:latin typeface="Calibri"/>
                <a:ea typeface="Calibri"/>
                <a:cs typeface="Calibri"/>
              </a:rPr>
              <a:t>Y</a:t>
            </a:r>
            <a:r>
              <a:rPr lang="zh-CN" sz="1600">
                <a:latin typeface="Calibri"/>
                <a:ea typeface="+mn-lt"/>
                <a:cs typeface="Calibri"/>
              </a:rPr>
              <a:t>., &amp; </a:t>
            </a:r>
            <a:r>
              <a:rPr lang="en-US" altLang="zh-CN" sz="1600">
                <a:latin typeface="Calibri"/>
                <a:ea typeface="Calibri"/>
                <a:cs typeface="Calibri"/>
              </a:rPr>
              <a:t>We</a:t>
            </a:r>
            <a:r>
              <a:rPr lang="zh-CN" sz="1600">
                <a:latin typeface="Calibri"/>
                <a:ea typeface="+mn-lt"/>
                <a:cs typeface="Calibri"/>
              </a:rPr>
              <a:t>i, </a:t>
            </a:r>
            <a:r>
              <a:rPr lang="en-US" altLang="zh-CN" sz="1600">
                <a:latin typeface="Calibri"/>
                <a:ea typeface="Calibri"/>
                <a:cs typeface="Calibri"/>
              </a:rPr>
              <a:t>F</a:t>
            </a:r>
            <a:r>
              <a:rPr lang="zh-CN" sz="1600">
                <a:latin typeface="Calibri"/>
                <a:ea typeface="+mn-lt"/>
                <a:cs typeface="Calibri"/>
              </a:rPr>
              <a:t>. (202</a:t>
            </a:r>
            <a:r>
              <a:rPr lang="en-US" altLang="zh-CN" sz="1600">
                <a:latin typeface="Calibri"/>
                <a:ea typeface="Calibri"/>
                <a:cs typeface="Calibri"/>
              </a:rPr>
              <a:t>3</a:t>
            </a:r>
            <a:r>
              <a:rPr lang="zh-CN" sz="1600">
                <a:latin typeface="Calibri"/>
                <a:ea typeface="+mn-lt"/>
                <a:cs typeface="Calibri"/>
              </a:rPr>
              <a:t>). </a:t>
            </a:r>
            <a:r>
              <a:rPr lang="en-US" altLang="zh-CN" sz="1600" i="1">
                <a:latin typeface="Calibri"/>
                <a:ea typeface="Calibri"/>
                <a:cs typeface="Calibri"/>
              </a:rPr>
              <a:t>A</a:t>
            </a:r>
            <a:r>
              <a:rPr lang="zh-CN" sz="1600" i="1">
                <a:latin typeface="Calibri"/>
                <a:ea typeface="+mn-lt"/>
                <a:cs typeface="Calibri"/>
              </a:rPr>
              <a:t> </a:t>
            </a:r>
            <a:r>
              <a:rPr lang="en-US" altLang="zh-CN" sz="1600" i="1">
                <a:latin typeface="Calibri"/>
                <a:ea typeface="Calibri"/>
                <a:cs typeface="Calibri"/>
              </a:rPr>
              <a:t>Survey</a:t>
            </a:r>
            <a:r>
              <a:rPr lang="zh-CN" altLang="en-US" sz="1600" i="1">
                <a:latin typeface="Calibri"/>
                <a:ea typeface="+mn-lt"/>
                <a:cs typeface="Calibri"/>
              </a:rPr>
              <a:t> </a:t>
            </a:r>
            <a:r>
              <a:rPr lang="en-US" altLang="zh-CN" sz="1600" i="1">
                <a:latin typeface="Calibri"/>
                <a:ea typeface="Calibri"/>
                <a:cs typeface="Calibri"/>
              </a:rPr>
              <a:t>on</a:t>
            </a:r>
            <a:r>
              <a:rPr lang="zh-CN" altLang="en-US" sz="1600" i="1">
                <a:latin typeface="Calibri"/>
                <a:ea typeface="+mn-lt"/>
                <a:cs typeface="Calibri"/>
              </a:rPr>
              <a:t> </a:t>
            </a:r>
            <a:r>
              <a:rPr lang="en-US" altLang="zh-CN" sz="1600" i="1">
                <a:latin typeface="Calibri"/>
                <a:ea typeface="Calibri"/>
                <a:cs typeface="Calibri"/>
              </a:rPr>
              <a:t>Ch</a:t>
            </a:r>
            <a:r>
              <a:rPr lang="zh-CN" sz="1600" i="1">
                <a:latin typeface="Calibri"/>
                <a:ea typeface="+mn-lt"/>
                <a:cs typeface="Calibri"/>
              </a:rPr>
              <a:t>ine</a:t>
            </a:r>
            <a:r>
              <a:rPr lang="en-US" altLang="zh-CN" sz="1600" i="1">
                <a:latin typeface="Calibri"/>
                <a:ea typeface="Calibri"/>
                <a:cs typeface="Calibri"/>
              </a:rPr>
              <a:t>se</a:t>
            </a:r>
            <a:r>
              <a:rPr lang="zh-CN" altLang="en-US" sz="1600" i="1">
                <a:latin typeface="Calibri"/>
                <a:ea typeface="Calibri"/>
                <a:cs typeface="Calibri"/>
              </a:rPr>
              <a:t> </a:t>
            </a:r>
            <a:r>
              <a:rPr lang="en-US" altLang="zh-CN" sz="1600" i="1">
                <a:latin typeface="Calibri"/>
                <a:ea typeface="Calibri"/>
                <a:cs typeface="Calibri"/>
              </a:rPr>
              <a:t>S</a:t>
            </a:r>
            <a:r>
              <a:rPr lang="zh-CN" sz="1600" i="1">
                <a:latin typeface="Calibri"/>
                <a:ea typeface="+mn-lt"/>
                <a:cs typeface="Calibri"/>
              </a:rPr>
              <a:t>ign </a:t>
            </a:r>
            <a:r>
              <a:rPr lang="en-US" altLang="zh-CN" sz="1600" i="1">
                <a:latin typeface="Calibri"/>
                <a:ea typeface="Calibri"/>
                <a:cs typeface="Calibri"/>
              </a:rPr>
              <a:t>L</a:t>
            </a:r>
            <a:r>
              <a:rPr lang="zh-CN" sz="1600" i="1">
                <a:latin typeface="Calibri"/>
                <a:ea typeface="+mn-lt"/>
                <a:cs typeface="Calibri"/>
              </a:rPr>
              <a:t>anguage </a:t>
            </a:r>
            <a:r>
              <a:rPr lang="en-US" altLang="zh-CN" sz="1600" i="1" err="1">
                <a:latin typeface="Calibri"/>
                <a:ea typeface="Calibri"/>
                <a:cs typeface="Calibri"/>
              </a:rPr>
              <a:t>Recog</a:t>
            </a:r>
            <a:r>
              <a:rPr lang="zh-CN" sz="1600" i="1">
                <a:latin typeface="Calibri"/>
                <a:ea typeface="+mn-lt"/>
                <a:cs typeface="Calibri"/>
              </a:rPr>
              <a:t>n</a:t>
            </a:r>
            <a:r>
              <a:rPr lang="en-US" altLang="zh-CN" sz="1600" i="1" err="1">
                <a:latin typeface="Calibri"/>
                <a:ea typeface="Calibri"/>
                <a:cs typeface="Calibri"/>
              </a:rPr>
              <a:t>i</a:t>
            </a:r>
            <a:r>
              <a:rPr lang="zh-CN" sz="1600" i="1">
                <a:latin typeface="Calibri"/>
                <a:ea typeface="+mn-lt"/>
                <a:cs typeface="Calibri"/>
              </a:rPr>
              <a:t>tion</a:t>
            </a:r>
            <a:r>
              <a:rPr lang="zh-CN" sz="1600">
                <a:latin typeface="Calibri"/>
                <a:ea typeface="+mn-lt"/>
                <a:cs typeface="Calibri"/>
              </a:rPr>
              <a:t>. </a:t>
            </a:r>
            <a:r>
              <a:rPr lang="en-US" altLang="zh-CN" sz="1600" i="1" err="1">
                <a:latin typeface="Calibri"/>
                <a:ea typeface="Calibri"/>
                <a:cs typeface="Calibri"/>
              </a:rPr>
              <a:t>ScienceD</a:t>
            </a:r>
            <a:r>
              <a:rPr lang="zh-CN" sz="1600" i="1">
                <a:latin typeface="Calibri"/>
                <a:ea typeface="+mn-lt"/>
                <a:cs typeface="Calibri"/>
              </a:rPr>
              <a:t>ire</a:t>
            </a:r>
            <a:r>
              <a:rPr lang="en-US" altLang="zh-CN" sz="1600" i="1">
                <a:latin typeface="Calibri"/>
                <a:ea typeface="Calibri"/>
                <a:cs typeface="Calibri"/>
              </a:rPr>
              <a:t>c</a:t>
            </a:r>
            <a:r>
              <a:rPr lang="zh-CN" sz="1600" i="1">
                <a:latin typeface="Calibri"/>
                <a:ea typeface="+mn-lt"/>
                <a:cs typeface="Calibri"/>
              </a:rPr>
              <a:t>t</a:t>
            </a:r>
            <a:r>
              <a:rPr lang="zh-CN" sz="1600">
                <a:latin typeface="Calibri"/>
                <a:ea typeface="+mn-lt"/>
                <a:cs typeface="Calibri"/>
              </a:rPr>
              <a:t>.</a:t>
            </a:r>
            <a:r>
              <a:rPr lang="zh-CN" altLang="en-US" sz="1600">
                <a:latin typeface="Calibri"/>
                <a:ea typeface="+mn-lt"/>
                <a:cs typeface="Calibri"/>
              </a:rPr>
              <a:t>  </a:t>
            </a:r>
            <a:endParaRPr lang="zh-CN" sz="1600">
              <a:ea typeface="宋体"/>
            </a:endParaRPr>
          </a:p>
          <a:p>
            <a:r>
              <a:rPr lang="en-US" altLang="zh-CN" sz="1600">
                <a:latin typeface="Calibri"/>
                <a:ea typeface="Calibri"/>
                <a:cs typeface="Calibri"/>
              </a:rPr>
              <a:t>12.Pezzuoli,</a:t>
            </a:r>
            <a:r>
              <a:rPr lang="zh-CN" altLang="en-US" sz="1600">
                <a:latin typeface="Calibri"/>
                <a:ea typeface="Calibri"/>
                <a:cs typeface="Calibri"/>
              </a:rPr>
              <a:t> </a:t>
            </a:r>
            <a:r>
              <a:rPr lang="en-US" altLang="zh-CN" sz="1600">
                <a:latin typeface="Calibri"/>
                <a:ea typeface="Calibri"/>
                <a:cs typeface="Calibri"/>
              </a:rPr>
              <a:t>F.,</a:t>
            </a:r>
            <a:r>
              <a:rPr lang="zh-CN" altLang="en-US" sz="1600">
                <a:latin typeface="Calibri"/>
                <a:ea typeface="Calibri"/>
                <a:cs typeface="Calibri"/>
              </a:rPr>
              <a:t> </a:t>
            </a:r>
            <a:r>
              <a:rPr lang="en-US" altLang="zh-CN" sz="1600">
                <a:latin typeface="Calibri"/>
                <a:ea typeface="Calibri"/>
                <a:cs typeface="Calibri"/>
              </a:rPr>
              <a:t>T</a:t>
            </a:r>
            <a:r>
              <a:rPr lang="zh-CN" sz="1600">
                <a:latin typeface="Calibri"/>
                <a:ea typeface="+mn-lt"/>
                <a:cs typeface="Calibri"/>
              </a:rPr>
              <a:t>a</a:t>
            </a:r>
            <a:r>
              <a:rPr lang="en-US" altLang="zh-CN" sz="1600">
                <a:latin typeface="Calibri"/>
                <a:ea typeface="Calibri"/>
                <a:cs typeface="Calibri"/>
              </a:rPr>
              <a:t>f</a:t>
            </a:r>
            <a:r>
              <a:rPr lang="zh-CN" sz="1600">
                <a:latin typeface="Calibri"/>
                <a:ea typeface="+mn-lt"/>
                <a:cs typeface="Calibri"/>
              </a:rPr>
              <a:t>ar</a:t>
            </a:r>
            <a:r>
              <a:rPr lang="en-US" altLang="zh-CN" sz="1600">
                <a:latin typeface="Calibri"/>
                <a:ea typeface="Calibri"/>
                <a:cs typeface="Calibri"/>
              </a:rPr>
              <a:t>o</a:t>
            </a:r>
            <a:r>
              <a:rPr lang="zh-CN" sz="1600">
                <a:latin typeface="Calibri"/>
                <a:ea typeface="+mn-lt"/>
                <a:cs typeface="Calibri"/>
              </a:rPr>
              <a:t>, </a:t>
            </a:r>
            <a:r>
              <a:rPr lang="en-US" altLang="zh-CN" sz="1600">
                <a:latin typeface="Calibri"/>
                <a:ea typeface="Calibri"/>
                <a:cs typeface="Calibri"/>
              </a:rPr>
              <a:t>D</a:t>
            </a:r>
            <a:r>
              <a:rPr lang="zh-CN" sz="1600">
                <a:latin typeface="Calibri"/>
                <a:ea typeface="+mn-lt"/>
                <a:cs typeface="Calibri"/>
              </a:rPr>
              <a:t>., </a:t>
            </a:r>
            <a:r>
              <a:rPr lang="en-US" altLang="zh-CN" sz="1600">
                <a:latin typeface="Calibri"/>
                <a:ea typeface="Calibri"/>
                <a:cs typeface="Calibri"/>
              </a:rPr>
              <a:t>P</a:t>
            </a:r>
            <a:r>
              <a:rPr lang="zh-CN" sz="1600">
                <a:latin typeface="Calibri"/>
                <a:ea typeface="+mn-lt"/>
                <a:cs typeface="Calibri"/>
              </a:rPr>
              <a:t>a</a:t>
            </a:r>
            <a:r>
              <a:rPr lang="en-US" altLang="zh-CN" sz="1600">
                <a:latin typeface="Calibri"/>
                <a:ea typeface="Calibri"/>
                <a:cs typeface="Calibri"/>
              </a:rPr>
              <a:t>ne</a:t>
            </a:r>
            <a:r>
              <a:rPr lang="zh-CN" sz="1600">
                <a:latin typeface="Calibri"/>
                <a:ea typeface="+mn-lt"/>
                <a:cs typeface="Calibri"/>
              </a:rPr>
              <a:t>, </a:t>
            </a:r>
            <a:r>
              <a:rPr lang="en-US" altLang="zh-CN" sz="1600">
                <a:latin typeface="Calibri"/>
                <a:ea typeface="Calibri"/>
                <a:cs typeface="Calibri"/>
              </a:rPr>
              <a:t>M</a:t>
            </a:r>
            <a:r>
              <a:rPr lang="zh-CN" sz="1600">
                <a:latin typeface="Calibri"/>
                <a:ea typeface="+mn-lt"/>
                <a:cs typeface="Calibri"/>
              </a:rPr>
              <a:t>., &amp; </a:t>
            </a:r>
            <a:r>
              <a:rPr lang="en-US" altLang="zh-CN" sz="1600">
                <a:latin typeface="Calibri"/>
                <a:ea typeface="Calibri"/>
                <a:cs typeface="Calibri"/>
              </a:rPr>
              <a:t>Corradini</a:t>
            </a:r>
            <a:r>
              <a:rPr lang="zh-CN" sz="1600">
                <a:latin typeface="Calibri"/>
                <a:ea typeface="+mn-lt"/>
                <a:cs typeface="Calibri"/>
              </a:rPr>
              <a:t>, </a:t>
            </a:r>
            <a:r>
              <a:rPr lang="en-US" altLang="zh-CN" sz="1600">
                <a:latin typeface="Calibri"/>
                <a:ea typeface="Calibri"/>
                <a:cs typeface="Calibri"/>
              </a:rPr>
              <a:t>M.</a:t>
            </a:r>
            <a:r>
              <a:rPr lang="zh-CN" altLang="en-US" sz="1600">
                <a:latin typeface="Calibri"/>
                <a:ea typeface="Calibri"/>
                <a:cs typeface="Calibri"/>
              </a:rPr>
              <a:t> </a:t>
            </a:r>
            <a:r>
              <a:rPr lang="en-US" altLang="zh-CN" sz="1600">
                <a:latin typeface="Calibri"/>
                <a:ea typeface="Calibri"/>
                <a:cs typeface="Calibri"/>
              </a:rPr>
              <a:t>L</a:t>
            </a:r>
            <a:r>
              <a:rPr lang="zh-CN" sz="1600">
                <a:latin typeface="Calibri"/>
                <a:ea typeface="+mn-lt"/>
                <a:cs typeface="Calibri"/>
              </a:rPr>
              <a:t>. (202</a:t>
            </a:r>
            <a:r>
              <a:rPr lang="en-US" altLang="zh-CN" sz="1600">
                <a:latin typeface="Calibri"/>
                <a:ea typeface="Calibri"/>
                <a:cs typeface="Calibri"/>
              </a:rPr>
              <a:t>0</a:t>
            </a:r>
            <a:r>
              <a:rPr lang="zh-CN" sz="1600">
                <a:latin typeface="Calibri"/>
                <a:ea typeface="+mn-lt"/>
                <a:cs typeface="Calibri"/>
              </a:rPr>
              <a:t>). </a:t>
            </a:r>
            <a:r>
              <a:rPr lang="en-US" altLang="zh-CN" sz="1600" i="1" err="1">
                <a:latin typeface="Calibri"/>
                <a:ea typeface="Calibri"/>
                <a:cs typeface="Calibri"/>
              </a:rPr>
              <a:t>Developm</a:t>
            </a:r>
            <a:r>
              <a:rPr lang="zh-CN" sz="1600" i="1">
                <a:latin typeface="Calibri"/>
                <a:ea typeface="+mn-lt"/>
                <a:cs typeface="Calibri"/>
              </a:rPr>
              <a:t>e</a:t>
            </a:r>
            <a:r>
              <a:rPr lang="en-US" altLang="zh-CN" sz="1600" i="1" err="1">
                <a:latin typeface="Calibri"/>
                <a:ea typeface="Calibri"/>
                <a:cs typeface="Calibri"/>
              </a:rPr>
              <a:t>nt</a:t>
            </a:r>
            <a:r>
              <a:rPr lang="zh-CN" altLang="en-US" sz="1600" i="1">
                <a:latin typeface="Calibri"/>
                <a:ea typeface="Calibri"/>
                <a:cs typeface="Calibri"/>
              </a:rPr>
              <a:t> </a:t>
            </a:r>
            <a:r>
              <a:rPr lang="en-US" altLang="zh-CN" sz="1600" i="1">
                <a:latin typeface="Calibri"/>
                <a:ea typeface="Calibri"/>
                <a:cs typeface="Calibri"/>
              </a:rPr>
              <a:t>of</a:t>
            </a:r>
            <a:r>
              <a:rPr lang="zh-CN" altLang="en-US" sz="1600" i="1">
                <a:latin typeface="Calibri"/>
                <a:ea typeface="Calibri"/>
                <a:cs typeface="Calibri"/>
              </a:rPr>
              <a:t> </a:t>
            </a:r>
            <a:r>
              <a:rPr lang="en-US" altLang="zh-CN" sz="1600" i="1">
                <a:latin typeface="Calibri"/>
                <a:ea typeface="Calibri"/>
                <a:cs typeface="Calibri"/>
              </a:rPr>
              <a:t>a</a:t>
            </a:r>
            <a:r>
              <a:rPr lang="zh-CN" altLang="en-US" sz="1600" i="1">
                <a:latin typeface="Calibri"/>
                <a:ea typeface="Calibri"/>
                <a:cs typeface="Calibri"/>
              </a:rPr>
              <a:t> </a:t>
            </a:r>
            <a:r>
              <a:rPr lang="en-US" altLang="zh-CN" sz="1600" i="1">
                <a:latin typeface="Calibri"/>
                <a:ea typeface="Calibri"/>
                <a:cs typeface="Calibri"/>
              </a:rPr>
              <a:t>S</a:t>
            </a:r>
            <a:r>
              <a:rPr lang="zh-CN" sz="1600" i="1">
                <a:latin typeface="Calibri"/>
                <a:ea typeface="+mn-lt"/>
                <a:cs typeface="Calibri"/>
              </a:rPr>
              <a:t>ign </a:t>
            </a:r>
            <a:r>
              <a:rPr lang="en-US" altLang="zh-CN" sz="1600" i="1">
                <a:latin typeface="Calibri"/>
                <a:ea typeface="Calibri"/>
                <a:cs typeface="Calibri"/>
              </a:rPr>
              <a:t>L</a:t>
            </a:r>
            <a:r>
              <a:rPr lang="zh-CN" sz="1600" i="1">
                <a:latin typeface="Calibri"/>
                <a:ea typeface="+mn-lt"/>
                <a:cs typeface="Calibri"/>
              </a:rPr>
              <a:t>anguage </a:t>
            </a:r>
            <a:r>
              <a:rPr lang="en-US" altLang="zh-CN" sz="1600" i="1">
                <a:latin typeface="Calibri"/>
                <a:ea typeface="Calibri"/>
                <a:cs typeface="Calibri"/>
              </a:rPr>
              <a:t>T</a:t>
            </a:r>
            <a:r>
              <a:rPr lang="zh-CN" sz="1600" i="1">
                <a:latin typeface="Calibri"/>
                <a:ea typeface="+mn-lt"/>
                <a:cs typeface="Calibri"/>
              </a:rPr>
              <a:t>r</a:t>
            </a:r>
            <a:r>
              <a:rPr lang="en-US" altLang="zh-CN" sz="1600" i="1">
                <a:latin typeface="Calibri"/>
                <a:ea typeface="Calibri"/>
                <a:cs typeface="Calibri"/>
              </a:rPr>
              <a:t>a</a:t>
            </a:r>
            <a:r>
              <a:rPr lang="zh-CN" sz="1600" i="1">
                <a:latin typeface="Calibri"/>
                <a:ea typeface="+mn-lt"/>
                <a:cs typeface="Calibri"/>
              </a:rPr>
              <a:t>n</a:t>
            </a:r>
            <a:r>
              <a:rPr lang="en-US" altLang="zh-CN" sz="1600" i="1">
                <a:latin typeface="Calibri"/>
                <a:ea typeface="Calibri"/>
                <a:cs typeface="Calibri"/>
              </a:rPr>
              <a:t>s</a:t>
            </a:r>
            <a:r>
              <a:rPr lang="zh-CN" sz="1600" i="1">
                <a:latin typeface="Calibri"/>
                <a:ea typeface="+mn-lt"/>
                <a:cs typeface="Calibri"/>
              </a:rPr>
              <a:t>lation </a:t>
            </a:r>
            <a:r>
              <a:rPr lang="en-US" altLang="zh-CN" sz="1600" i="1">
                <a:latin typeface="Calibri"/>
                <a:ea typeface="Calibri"/>
                <a:cs typeface="Calibri"/>
              </a:rPr>
              <a:t>Sy</a:t>
            </a:r>
            <a:r>
              <a:rPr lang="zh-CN" sz="1600" i="1">
                <a:latin typeface="Calibri"/>
                <a:ea typeface="+mn-lt"/>
                <a:cs typeface="Calibri"/>
              </a:rPr>
              <a:t>st</a:t>
            </a:r>
            <a:r>
              <a:rPr lang="en-US" altLang="zh-CN" sz="1600" i="1" err="1">
                <a:latin typeface="Calibri"/>
                <a:ea typeface="Calibri"/>
                <a:cs typeface="Calibri"/>
              </a:rPr>
              <a:t>em</a:t>
            </a:r>
            <a:r>
              <a:rPr lang="zh-CN" altLang="en-US" sz="1600" i="1">
                <a:latin typeface="Calibri"/>
                <a:ea typeface="+mn-lt"/>
                <a:cs typeface="Calibri"/>
              </a:rPr>
              <a:t> </a:t>
            </a:r>
            <a:r>
              <a:rPr lang="en-US" altLang="zh-CN" sz="1600" i="1">
                <a:latin typeface="Calibri"/>
                <a:ea typeface="Calibri"/>
                <a:cs typeface="Calibri"/>
              </a:rPr>
              <a:t>f</a:t>
            </a:r>
            <a:r>
              <a:rPr lang="zh-CN" sz="1600" i="1">
                <a:latin typeface="Calibri"/>
                <a:ea typeface="+mn-lt"/>
                <a:cs typeface="Calibri"/>
              </a:rPr>
              <a:t>o</a:t>
            </a:r>
            <a:r>
              <a:rPr lang="en-US" altLang="zh-CN" sz="1600" i="1">
                <a:latin typeface="Calibri"/>
                <a:ea typeface="Calibri"/>
                <a:cs typeface="Calibri"/>
              </a:rPr>
              <a:t>r</a:t>
            </a:r>
            <a:r>
              <a:rPr lang="zh-CN" altLang="en-US" sz="1600" i="1">
                <a:latin typeface="Calibri"/>
                <a:ea typeface="+mn-lt"/>
                <a:cs typeface="Calibri"/>
              </a:rPr>
              <a:t> </a:t>
            </a:r>
            <a:r>
              <a:rPr lang="en-US" altLang="zh-CN" sz="1600" i="1">
                <a:latin typeface="Calibri"/>
                <a:ea typeface="Calibri"/>
                <a:cs typeface="Calibri"/>
              </a:rPr>
              <a:t>ASD</a:t>
            </a:r>
            <a:r>
              <a:rPr lang="en-US" altLang="zh-CN" sz="1600">
                <a:latin typeface="Calibri"/>
                <a:ea typeface="Calibri"/>
                <a:cs typeface="Calibri"/>
              </a:rPr>
              <a:t>.</a:t>
            </a:r>
            <a:r>
              <a:rPr lang="zh-CN" altLang="en-US" sz="1600">
                <a:latin typeface="Calibri"/>
                <a:ea typeface="+mn-lt"/>
                <a:cs typeface="Calibri"/>
              </a:rPr>
              <a:t> </a:t>
            </a:r>
            <a:r>
              <a:rPr lang="en-US" altLang="zh-CN" sz="1600" i="1">
                <a:latin typeface="Calibri"/>
                <a:ea typeface="Calibri"/>
                <a:cs typeface="Calibri"/>
              </a:rPr>
              <a:t>2020</a:t>
            </a:r>
            <a:r>
              <a:rPr lang="en-US" altLang="zh-CN" sz="1600">
                <a:latin typeface="Calibri"/>
                <a:ea typeface="Calibri"/>
                <a:cs typeface="Calibri"/>
              </a:rPr>
              <a:t>.</a:t>
            </a:r>
            <a:r>
              <a:rPr lang="zh-CN" sz="1600">
                <a:latin typeface="Calibri"/>
                <a:ea typeface="SimSun"/>
                <a:cs typeface="Calibri"/>
              </a:rPr>
              <a:t> </a:t>
            </a:r>
            <a:endParaRPr lang="zh-CN" sz="1600">
              <a:ea typeface="宋体"/>
            </a:endParaRPr>
          </a:p>
          <a:p>
            <a:r>
              <a:rPr lang="en-US" altLang="zh-CN" sz="1600">
                <a:latin typeface="Calibri"/>
                <a:ea typeface="Calibri"/>
                <a:cs typeface="Calibri"/>
              </a:rPr>
              <a:t>13.Dreuw,</a:t>
            </a:r>
            <a:r>
              <a:rPr lang="zh-CN" altLang="en-US" sz="1600">
                <a:latin typeface="Calibri"/>
                <a:ea typeface="Calibri"/>
                <a:cs typeface="Calibri"/>
              </a:rPr>
              <a:t> </a:t>
            </a:r>
            <a:r>
              <a:rPr lang="en-US" altLang="zh-CN" sz="1600">
                <a:latin typeface="Calibri"/>
                <a:ea typeface="Calibri"/>
                <a:cs typeface="Calibri"/>
              </a:rPr>
              <a:t>P.,</a:t>
            </a:r>
            <a:r>
              <a:rPr lang="zh-CN" sz="1600">
                <a:latin typeface="Calibri"/>
                <a:ea typeface="+mn-lt"/>
                <a:cs typeface="Calibri"/>
              </a:rPr>
              <a:t> e</a:t>
            </a:r>
            <a:r>
              <a:rPr lang="en-US" altLang="zh-CN" sz="1600">
                <a:latin typeface="Calibri"/>
                <a:ea typeface="Calibri"/>
                <a:cs typeface="Calibri"/>
              </a:rPr>
              <a:t>t</a:t>
            </a:r>
            <a:r>
              <a:rPr lang="zh-CN" altLang="en-US" sz="1600">
                <a:latin typeface="Calibri"/>
                <a:ea typeface="+mn-lt"/>
                <a:cs typeface="Calibri"/>
              </a:rPr>
              <a:t> </a:t>
            </a:r>
            <a:r>
              <a:rPr lang="en-US" altLang="zh-CN" sz="1600">
                <a:latin typeface="Calibri"/>
                <a:ea typeface="Calibri"/>
                <a:cs typeface="Calibri"/>
              </a:rPr>
              <a:t>a</a:t>
            </a:r>
            <a:r>
              <a:rPr lang="zh-CN" sz="1600">
                <a:latin typeface="Calibri"/>
                <a:ea typeface="+mn-lt"/>
                <a:cs typeface="Calibri"/>
              </a:rPr>
              <a:t>l</a:t>
            </a:r>
            <a:r>
              <a:rPr lang="en-US" altLang="zh-CN" sz="1600">
                <a:latin typeface="Calibri"/>
                <a:ea typeface="Calibri"/>
                <a:cs typeface="Calibri"/>
              </a:rPr>
              <a:t>.</a:t>
            </a:r>
            <a:r>
              <a:rPr lang="zh-CN" sz="1600">
                <a:latin typeface="Calibri"/>
                <a:ea typeface="+mn-lt"/>
                <a:cs typeface="Calibri"/>
              </a:rPr>
              <a:t> </a:t>
            </a:r>
            <a:r>
              <a:rPr lang="en-US" altLang="zh-CN" sz="1600">
                <a:latin typeface="Calibri"/>
                <a:ea typeface="Calibri"/>
                <a:cs typeface="Calibri"/>
              </a:rPr>
              <a:t>(2008)</a:t>
            </a:r>
            <a:r>
              <a:rPr lang="zh-CN" sz="1600">
                <a:latin typeface="Calibri"/>
                <a:ea typeface="+mn-lt"/>
                <a:cs typeface="Calibri"/>
              </a:rPr>
              <a:t>. </a:t>
            </a:r>
            <a:r>
              <a:rPr lang="zh-CN" sz="1600" i="1">
                <a:latin typeface="Calibri"/>
                <a:ea typeface="+mn-lt"/>
                <a:cs typeface="Calibri"/>
              </a:rPr>
              <a:t>S</a:t>
            </a:r>
            <a:r>
              <a:rPr lang="en-US" altLang="zh-CN" sz="1600" i="1" err="1">
                <a:latin typeface="Calibri"/>
                <a:ea typeface="Calibri"/>
                <a:cs typeface="Calibri"/>
              </a:rPr>
              <a:t>pok</a:t>
            </a:r>
            <a:r>
              <a:rPr lang="zh-CN" sz="1600" i="1">
                <a:latin typeface="Calibri"/>
                <a:ea typeface="+mn-lt"/>
                <a:cs typeface="Calibri"/>
              </a:rPr>
              <a:t>en </a:t>
            </a:r>
            <a:r>
              <a:rPr lang="en-US" altLang="zh-CN" sz="1600" i="1">
                <a:latin typeface="Calibri"/>
                <a:ea typeface="Calibri"/>
                <a:cs typeface="Calibri"/>
              </a:rPr>
              <a:t>L</a:t>
            </a:r>
            <a:r>
              <a:rPr lang="zh-CN" sz="1600" i="1">
                <a:latin typeface="Calibri"/>
                <a:ea typeface="+mn-lt"/>
                <a:cs typeface="Calibri"/>
              </a:rPr>
              <a:t>anguage </a:t>
            </a:r>
            <a:r>
              <a:rPr lang="en-US" altLang="zh-CN" sz="1600" i="1">
                <a:latin typeface="Calibri"/>
                <a:ea typeface="Calibri"/>
                <a:cs typeface="Calibri"/>
              </a:rPr>
              <a:t>P</a:t>
            </a:r>
            <a:r>
              <a:rPr lang="zh-CN" sz="1600" i="1">
                <a:latin typeface="Calibri"/>
                <a:ea typeface="+mn-lt"/>
                <a:cs typeface="Calibri"/>
              </a:rPr>
              <a:t>r</a:t>
            </a:r>
            <a:r>
              <a:rPr lang="en-US" altLang="zh-CN" sz="1600" i="1" err="1">
                <a:latin typeface="Calibri"/>
                <a:ea typeface="Calibri"/>
                <a:cs typeface="Calibri"/>
              </a:rPr>
              <a:t>oces</a:t>
            </a:r>
            <a:r>
              <a:rPr lang="zh-CN" sz="1600" i="1">
                <a:latin typeface="Calibri"/>
                <a:ea typeface="+mn-lt"/>
                <a:cs typeface="Calibri"/>
              </a:rPr>
              <a:t>sin</a:t>
            </a:r>
            <a:r>
              <a:rPr lang="en-US" altLang="zh-CN" sz="1600" i="1">
                <a:latin typeface="Calibri"/>
                <a:ea typeface="Calibri"/>
                <a:cs typeface="Calibri"/>
              </a:rPr>
              <a:t>g</a:t>
            </a:r>
            <a:r>
              <a:rPr lang="zh-CN" altLang="en-US" sz="1600" i="1">
                <a:latin typeface="Calibri"/>
                <a:ea typeface="Calibri"/>
                <a:cs typeface="Calibri"/>
              </a:rPr>
              <a:t> </a:t>
            </a:r>
            <a:r>
              <a:rPr lang="en-US" altLang="zh-CN" sz="1600" i="1">
                <a:latin typeface="Calibri"/>
                <a:ea typeface="Calibri"/>
                <a:cs typeface="Calibri"/>
              </a:rPr>
              <a:t>T</a:t>
            </a:r>
            <a:r>
              <a:rPr lang="zh-CN" sz="1600" i="1">
                <a:latin typeface="Calibri"/>
                <a:ea typeface="+mn-lt"/>
                <a:cs typeface="Calibri"/>
              </a:rPr>
              <a:t>e</a:t>
            </a:r>
            <a:r>
              <a:rPr lang="en-US" altLang="zh-CN" sz="1600" i="1" err="1">
                <a:latin typeface="Calibri"/>
                <a:ea typeface="Calibri"/>
                <a:cs typeface="Calibri"/>
              </a:rPr>
              <a:t>chniq</a:t>
            </a:r>
            <a:r>
              <a:rPr lang="zh-CN" sz="1600" i="1">
                <a:latin typeface="Calibri"/>
                <a:ea typeface="+mn-lt"/>
                <a:cs typeface="Calibri"/>
              </a:rPr>
              <a:t>ue</a:t>
            </a:r>
            <a:r>
              <a:rPr lang="en-US" altLang="zh-CN" sz="1600" i="1">
                <a:latin typeface="Calibri"/>
                <a:ea typeface="Calibri"/>
                <a:cs typeface="Calibri"/>
              </a:rPr>
              <a:t>s</a:t>
            </a:r>
            <a:r>
              <a:rPr lang="zh-CN" altLang="en-US" sz="1600" i="1">
                <a:latin typeface="Calibri"/>
                <a:ea typeface="Calibri"/>
                <a:cs typeface="Calibri"/>
              </a:rPr>
              <a:t> </a:t>
            </a:r>
            <a:r>
              <a:rPr lang="en-US" altLang="zh-CN" sz="1600" i="1">
                <a:latin typeface="Calibri"/>
                <a:ea typeface="Calibri"/>
                <a:cs typeface="Calibri"/>
              </a:rPr>
              <a:t>f</a:t>
            </a:r>
            <a:r>
              <a:rPr lang="zh-CN" sz="1600" i="1">
                <a:latin typeface="Calibri"/>
                <a:ea typeface="+mn-lt"/>
                <a:cs typeface="Calibri"/>
              </a:rPr>
              <a:t>o</a:t>
            </a:r>
            <a:r>
              <a:rPr lang="en-US" altLang="zh-CN" sz="1600" i="1">
                <a:latin typeface="Calibri"/>
                <a:ea typeface="Calibri"/>
                <a:cs typeface="Calibri"/>
              </a:rPr>
              <a:t>r</a:t>
            </a:r>
            <a:r>
              <a:rPr lang="zh-CN" altLang="en-US" sz="1600" i="1">
                <a:latin typeface="Calibri"/>
                <a:ea typeface="+mn-lt"/>
                <a:cs typeface="Calibri"/>
              </a:rPr>
              <a:t> </a:t>
            </a:r>
            <a:r>
              <a:rPr lang="en-US" altLang="zh-CN" sz="1600" i="1">
                <a:latin typeface="Calibri"/>
                <a:ea typeface="Calibri"/>
                <a:cs typeface="Calibri"/>
              </a:rPr>
              <a:t>S</a:t>
            </a:r>
            <a:r>
              <a:rPr lang="zh-CN" sz="1600" i="1">
                <a:latin typeface="Calibri"/>
                <a:ea typeface="+mn-lt"/>
                <a:cs typeface="Calibri"/>
              </a:rPr>
              <a:t>ign </a:t>
            </a:r>
            <a:r>
              <a:rPr lang="en-US" altLang="zh-CN" sz="1600" i="1">
                <a:latin typeface="Calibri"/>
                <a:ea typeface="Calibri"/>
                <a:cs typeface="Calibri"/>
              </a:rPr>
              <a:t>L</a:t>
            </a:r>
            <a:r>
              <a:rPr lang="zh-CN" sz="1600" i="1">
                <a:latin typeface="Calibri"/>
                <a:ea typeface="+mn-lt"/>
                <a:cs typeface="Calibri"/>
              </a:rPr>
              <a:t>anguage </a:t>
            </a:r>
            <a:r>
              <a:rPr lang="en-US" altLang="zh-CN" sz="1600" i="1">
                <a:latin typeface="Calibri"/>
                <a:ea typeface="Calibri"/>
                <a:cs typeface="Calibri"/>
              </a:rPr>
              <a:t>R</a:t>
            </a:r>
            <a:r>
              <a:rPr lang="zh-CN" sz="1600" i="1">
                <a:latin typeface="Calibri"/>
                <a:ea typeface="+mn-lt"/>
                <a:cs typeface="Calibri"/>
              </a:rPr>
              <a:t>ecognition and </a:t>
            </a:r>
            <a:r>
              <a:rPr lang="en-US" altLang="zh-CN" sz="1600" i="1">
                <a:latin typeface="Calibri"/>
                <a:ea typeface="Calibri"/>
                <a:cs typeface="Calibri"/>
              </a:rPr>
              <a:t>T</a:t>
            </a:r>
            <a:r>
              <a:rPr lang="zh-CN" sz="1600" i="1">
                <a:latin typeface="Calibri"/>
                <a:ea typeface="+mn-lt"/>
                <a:cs typeface="Calibri"/>
              </a:rPr>
              <a:t>r</a:t>
            </a:r>
            <a:r>
              <a:rPr lang="en-US" altLang="zh-CN" sz="1600" i="1">
                <a:latin typeface="Calibri"/>
                <a:ea typeface="Calibri"/>
                <a:cs typeface="Calibri"/>
              </a:rPr>
              <a:t>an</a:t>
            </a:r>
            <a:r>
              <a:rPr lang="zh-CN" sz="1600" i="1">
                <a:latin typeface="Calibri"/>
                <a:ea typeface="+mn-lt"/>
                <a:cs typeface="Calibri"/>
              </a:rPr>
              <a:t>s</a:t>
            </a:r>
            <a:r>
              <a:rPr lang="en-US" altLang="zh-CN" sz="1600" i="1">
                <a:latin typeface="Calibri"/>
                <a:ea typeface="Calibri"/>
                <a:cs typeface="Calibri"/>
              </a:rPr>
              <a:t>la</a:t>
            </a:r>
            <a:r>
              <a:rPr lang="zh-CN" sz="1600" i="1">
                <a:latin typeface="Calibri"/>
                <a:ea typeface="+mn-lt"/>
                <a:cs typeface="Calibri"/>
              </a:rPr>
              <a:t>ti</a:t>
            </a:r>
            <a:r>
              <a:rPr lang="en-US" altLang="zh-CN" sz="1600" i="1">
                <a:latin typeface="Calibri"/>
                <a:ea typeface="Calibri"/>
                <a:cs typeface="Calibri"/>
              </a:rPr>
              <a:t>on</a:t>
            </a:r>
            <a:r>
              <a:rPr lang="en-US" altLang="zh-CN" sz="1600">
                <a:latin typeface="Calibri"/>
                <a:ea typeface="Calibri"/>
                <a:cs typeface="Calibri"/>
              </a:rPr>
              <a:t>.</a:t>
            </a:r>
            <a:r>
              <a:rPr lang="zh-CN" sz="1600">
                <a:latin typeface="Calibri"/>
                <a:ea typeface="+mn-lt"/>
                <a:cs typeface="Calibri"/>
              </a:rPr>
              <a:t> </a:t>
            </a:r>
            <a:r>
              <a:rPr lang="en-US" altLang="zh-CN" sz="1600" i="1">
                <a:latin typeface="Calibri"/>
                <a:ea typeface="Calibri"/>
                <a:cs typeface="Calibri"/>
              </a:rPr>
              <a:t>RWTH</a:t>
            </a:r>
            <a:r>
              <a:rPr lang="zh-CN" altLang="en-US" sz="1600" i="1">
                <a:latin typeface="Calibri"/>
                <a:ea typeface="Calibri"/>
                <a:cs typeface="Calibri"/>
              </a:rPr>
              <a:t> </a:t>
            </a:r>
            <a:r>
              <a:rPr lang="en-US" altLang="zh-CN" sz="1600" i="1">
                <a:latin typeface="Calibri"/>
                <a:ea typeface="Calibri"/>
                <a:cs typeface="Calibri"/>
              </a:rPr>
              <a:t>Aachen</a:t>
            </a:r>
            <a:r>
              <a:rPr lang="zh-CN" altLang="en-US" sz="1600" i="1">
                <a:latin typeface="Calibri"/>
                <a:ea typeface="Calibri"/>
                <a:cs typeface="Calibri"/>
              </a:rPr>
              <a:t> </a:t>
            </a:r>
            <a:r>
              <a:rPr lang="en-US" altLang="zh-CN" sz="1600" i="1">
                <a:latin typeface="Calibri"/>
                <a:ea typeface="Calibri"/>
                <a:cs typeface="Calibri"/>
              </a:rPr>
              <a:t>Univ</a:t>
            </a:r>
            <a:r>
              <a:rPr lang="zh-CN" sz="1600" i="1">
                <a:latin typeface="Calibri"/>
                <a:ea typeface="+mn-lt"/>
                <a:cs typeface="Calibri"/>
              </a:rPr>
              <a:t>ersit</a:t>
            </a:r>
            <a:r>
              <a:rPr lang="en-US" altLang="zh-CN" sz="1600" i="1">
                <a:latin typeface="Calibri"/>
                <a:ea typeface="Calibri"/>
                <a:cs typeface="Calibri"/>
              </a:rPr>
              <a:t>y</a:t>
            </a:r>
            <a:r>
              <a:rPr lang="zh-CN" sz="1600">
                <a:latin typeface="Calibri"/>
                <a:ea typeface="+mn-lt"/>
                <a:cs typeface="Calibri"/>
              </a:rPr>
              <a:t>.  </a:t>
            </a:r>
            <a:endParaRPr lang="zh-CN" sz="1600"/>
          </a:p>
          <a:p>
            <a:endParaRPr lang="zh-CN" sz="1600">
              <a:latin typeface="Calibri"/>
              <a:cs typeface="Calibri"/>
            </a:endParaRPr>
          </a:p>
          <a:p>
            <a:pPr marL="0" indent="0">
              <a:buNone/>
            </a:pPr>
            <a:endParaRPr lang="zh-CN" altLang="en-US" sz="1500">
              <a:ea typeface="宋体"/>
              <a:cs typeface="+mn-lt"/>
            </a:endParaRPr>
          </a:p>
        </p:txBody>
      </p:sp>
      <p:pic>
        <p:nvPicPr>
          <p:cNvPr id="5" name="图片 4" descr="图片包含 QR 代码&#10;&#10;AI 生成的内容可能不正确。">
            <a:extLst>
              <a:ext uri="{FF2B5EF4-FFF2-40B4-BE49-F238E27FC236}">
                <a16:creationId xmlns:a16="http://schemas.microsoft.com/office/drawing/2014/main" id="{55C64CB0-0833-A097-7FA4-FE6A084E593D}"/>
              </a:ext>
            </a:extLst>
          </p:cNvPr>
          <p:cNvPicPr>
            <a:picLocks noChangeAspect="1"/>
          </p:cNvPicPr>
          <p:nvPr/>
        </p:nvPicPr>
        <p:blipFill>
          <a:blip r:embed="rId2"/>
          <a:stretch>
            <a:fillRect/>
          </a:stretch>
        </p:blipFill>
        <p:spPr>
          <a:xfrm>
            <a:off x="10662827" y="194"/>
            <a:ext cx="1553059" cy="687414"/>
          </a:xfrm>
          <a:prstGeom prst="rect">
            <a:avLst/>
          </a:prstGeom>
        </p:spPr>
      </p:pic>
    </p:spTree>
    <p:extLst>
      <p:ext uri="{BB962C8B-B14F-4D97-AF65-F5344CB8AC3E}">
        <p14:creationId xmlns:p14="http://schemas.microsoft.com/office/powerpoint/2010/main" val="3964441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4145D52-861B-03C0-7BCA-1A3086BBDB9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altLang="zh-CN" sz="6000" kern="1200">
                <a:solidFill>
                  <a:schemeClr val="tx2"/>
                </a:solidFill>
                <a:latin typeface="+mj-lt"/>
                <a:ea typeface="宋体"/>
                <a:cs typeface="+mj-cs"/>
              </a:rPr>
              <a:t>Thanks</a:t>
            </a:r>
          </a:p>
        </p:txBody>
      </p:sp>
      <p:pic>
        <p:nvPicPr>
          <p:cNvPr id="7" name="Graphic 6" descr="Smiling Face with No Fill">
            <a:extLst>
              <a:ext uri="{FF2B5EF4-FFF2-40B4-BE49-F238E27FC236}">
                <a16:creationId xmlns:a16="http://schemas.microsoft.com/office/drawing/2014/main" id="{02CB7A68-F56C-1FF8-2305-EBBABB5500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图片 3" descr="图片包含 QR 代码&#10;&#10;AI 生成的内容可能不正确。">
            <a:extLst>
              <a:ext uri="{FF2B5EF4-FFF2-40B4-BE49-F238E27FC236}">
                <a16:creationId xmlns:a16="http://schemas.microsoft.com/office/drawing/2014/main" id="{79DE31A8-C3AB-C31C-6A30-52356FCFB164}"/>
              </a:ext>
            </a:extLst>
          </p:cNvPr>
          <p:cNvPicPr>
            <a:picLocks noChangeAspect="1"/>
          </p:cNvPicPr>
          <p:nvPr/>
        </p:nvPicPr>
        <p:blipFill>
          <a:blip r:embed="rId4"/>
          <a:stretch>
            <a:fillRect/>
          </a:stretch>
        </p:blipFill>
        <p:spPr>
          <a:xfrm>
            <a:off x="10649912" y="194"/>
            <a:ext cx="1553059" cy="687414"/>
          </a:xfrm>
          <a:prstGeom prst="rect">
            <a:avLst/>
          </a:prstGeom>
        </p:spPr>
      </p:pic>
    </p:spTree>
    <p:extLst>
      <p:ext uri="{BB962C8B-B14F-4D97-AF65-F5344CB8AC3E}">
        <p14:creationId xmlns:p14="http://schemas.microsoft.com/office/powerpoint/2010/main" val="33215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FECF3C6F-8B91-E9E9-7989-A0A3989CD5C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sz="5400">
                <a:solidFill>
                  <a:schemeClr val="bg1">
                    <a:lumMod val="95000"/>
                    <a:lumOff val="5000"/>
                  </a:schemeClr>
                </a:solidFill>
              </a:rPr>
              <a:t>1.Introduction </a:t>
            </a:r>
          </a:p>
        </p:txBody>
      </p:sp>
      <p:pic>
        <p:nvPicPr>
          <p:cNvPr id="4" name="图片 3" descr="图片包含 QR 代码&#10;&#10;AI 生成的内容可能不正确。">
            <a:extLst>
              <a:ext uri="{FF2B5EF4-FFF2-40B4-BE49-F238E27FC236}">
                <a16:creationId xmlns:a16="http://schemas.microsoft.com/office/drawing/2014/main" id="{D28A4508-FB81-F667-2F86-CFC9ADC5E5BE}"/>
              </a:ext>
            </a:extLst>
          </p:cNvPr>
          <p:cNvPicPr>
            <a:picLocks noChangeAspect="1"/>
          </p:cNvPicPr>
          <p:nvPr/>
        </p:nvPicPr>
        <p:blipFill>
          <a:blip r:embed="rId2"/>
          <a:stretch>
            <a:fillRect/>
          </a:stretch>
        </p:blipFill>
        <p:spPr>
          <a:xfrm>
            <a:off x="10649912" y="194"/>
            <a:ext cx="1553059" cy="687414"/>
          </a:xfrm>
          <a:prstGeom prst="rect">
            <a:avLst/>
          </a:prstGeom>
        </p:spPr>
      </p:pic>
    </p:spTree>
    <p:extLst>
      <p:ext uri="{BB962C8B-B14F-4D97-AF65-F5344CB8AC3E}">
        <p14:creationId xmlns:p14="http://schemas.microsoft.com/office/powerpoint/2010/main" val="6342607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8BB4B4D-34D6-3B4A-9527-C49B91CC9695}"/>
              </a:ext>
            </a:extLst>
          </p:cNvPr>
          <p:cNvSpPr>
            <a:spLocks noGrp="1"/>
          </p:cNvSpPr>
          <p:nvPr>
            <p:ph type="title"/>
          </p:nvPr>
        </p:nvSpPr>
        <p:spPr>
          <a:xfrm>
            <a:off x="6094105" y="533711"/>
            <a:ext cx="4977976" cy="1454051"/>
          </a:xfrm>
        </p:spPr>
        <p:txBody>
          <a:bodyPr>
            <a:normAutofit/>
          </a:bodyPr>
          <a:lstStyle/>
          <a:p>
            <a:r>
              <a:rPr lang="zh-CN" altLang="en-US" sz="3600">
                <a:solidFill>
                  <a:schemeClr val="tx2"/>
                </a:solidFill>
                <a:ea typeface="宋体"/>
              </a:rPr>
              <a:t>Introduction: Background &amp; Motivation</a:t>
            </a:r>
            <a:endParaRPr lang="zh-CN" altLang="en-US" sz="3600">
              <a:solidFill>
                <a:schemeClr val="tx2"/>
              </a:solidFill>
            </a:endParaRPr>
          </a:p>
        </p:txBody>
      </p:sp>
      <p:pic>
        <p:nvPicPr>
          <p:cNvPr id="7" name="Graphic 6" descr="失聪">
            <a:extLst>
              <a:ext uri="{FF2B5EF4-FFF2-40B4-BE49-F238E27FC236}">
                <a16:creationId xmlns:a16="http://schemas.microsoft.com/office/drawing/2014/main" id="{071873AF-4822-75F2-CF49-9CF2D8A92E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内容占位符 2">
            <a:extLst>
              <a:ext uri="{FF2B5EF4-FFF2-40B4-BE49-F238E27FC236}">
                <a16:creationId xmlns:a16="http://schemas.microsoft.com/office/drawing/2014/main" id="{9B370912-A112-A8A6-E282-3D5276F3FAB2}"/>
              </a:ext>
            </a:extLst>
          </p:cNvPr>
          <p:cNvSpPr>
            <a:spLocks noGrp="1"/>
          </p:cNvSpPr>
          <p:nvPr>
            <p:ph idx="1"/>
          </p:nvPr>
        </p:nvSpPr>
        <p:spPr>
          <a:xfrm>
            <a:off x="6090574" y="2748253"/>
            <a:ext cx="4977578" cy="3639289"/>
          </a:xfrm>
        </p:spPr>
        <p:txBody>
          <a:bodyPr vert="horz" lIns="91440" tIns="45720" rIns="91440" bIns="45720" rtlCol="0" anchor="ctr">
            <a:noAutofit/>
          </a:bodyPr>
          <a:lstStyle/>
          <a:p>
            <a:r>
              <a:rPr lang="zh-CN" altLang="en-US" sz="1600">
                <a:solidFill>
                  <a:schemeClr val="tx2"/>
                </a:solidFill>
                <a:ea typeface="宋体"/>
              </a:rPr>
              <a:t>Background:</a:t>
            </a:r>
          </a:p>
          <a:p>
            <a:r>
              <a:rPr lang="en-US" altLang="zh-CN" sz="1600">
                <a:solidFill>
                  <a:schemeClr val="tx2"/>
                </a:solidFill>
                <a:ea typeface="+mn-lt"/>
                <a:cs typeface="+mn-lt"/>
              </a:rPr>
              <a:t>Around</a:t>
            </a:r>
            <a:r>
              <a:rPr lang="zh-CN" altLang="en-US" sz="1600">
                <a:solidFill>
                  <a:schemeClr val="tx2"/>
                </a:solidFill>
                <a:ea typeface="+mn-lt"/>
                <a:cs typeface="+mn-lt"/>
              </a:rPr>
              <a:t> </a:t>
            </a:r>
            <a:r>
              <a:rPr lang="en-US" altLang="zh-CN" sz="1600">
                <a:solidFill>
                  <a:schemeClr val="tx2"/>
                </a:solidFill>
                <a:ea typeface="+mn-lt"/>
                <a:cs typeface="+mn-lt"/>
              </a:rPr>
              <a:t>430</a:t>
            </a:r>
            <a:r>
              <a:rPr lang="zh-CN" altLang="en-US" sz="1600">
                <a:solidFill>
                  <a:schemeClr val="tx2"/>
                </a:solidFill>
                <a:ea typeface="+mn-lt"/>
                <a:cs typeface="+mn-lt"/>
              </a:rPr>
              <a:t> </a:t>
            </a:r>
            <a:r>
              <a:rPr lang="en-US" altLang="zh-CN" sz="1600">
                <a:solidFill>
                  <a:schemeClr val="tx2"/>
                </a:solidFill>
                <a:ea typeface="+mn-lt"/>
                <a:cs typeface="+mn-lt"/>
              </a:rPr>
              <a:t>million</a:t>
            </a:r>
            <a:r>
              <a:rPr lang="zh-CN" altLang="en-US" sz="1600">
                <a:solidFill>
                  <a:schemeClr val="tx2"/>
                </a:solidFill>
                <a:ea typeface="+mn-lt"/>
                <a:cs typeface="+mn-lt"/>
              </a:rPr>
              <a:t> </a:t>
            </a:r>
            <a:r>
              <a:rPr lang="en-US" altLang="zh-CN" sz="1600">
                <a:solidFill>
                  <a:schemeClr val="tx2"/>
                </a:solidFill>
                <a:ea typeface="+mn-lt"/>
                <a:cs typeface="+mn-lt"/>
              </a:rPr>
              <a:t>people</a:t>
            </a:r>
            <a:r>
              <a:rPr lang="zh-CN" altLang="en-US" sz="1600">
                <a:solidFill>
                  <a:schemeClr val="tx2"/>
                </a:solidFill>
                <a:ea typeface="+mn-lt"/>
                <a:cs typeface="+mn-lt"/>
              </a:rPr>
              <a:t> </a:t>
            </a:r>
            <a:r>
              <a:rPr lang="en-US" altLang="zh-CN" sz="1600">
                <a:solidFill>
                  <a:schemeClr val="tx2"/>
                </a:solidFill>
                <a:ea typeface="+mn-lt"/>
                <a:cs typeface="+mn-lt"/>
              </a:rPr>
              <a:t>worldwide</a:t>
            </a:r>
            <a:r>
              <a:rPr lang="zh-CN" altLang="en-US" sz="1600">
                <a:solidFill>
                  <a:schemeClr val="tx2"/>
                </a:solidFill>
                <a:ea typeface="+mn-lt"/>
                <a:cs typeface="+mn-lt"/>
              </a:rPr>
              <a:t> </a:t>
            </a:r>
            <a:r>
              <a:rPr lang="en-US" altLang="zh-CN" sz="1600">
                <a:solidFill>
                  <a:schemeClr val="tx2"/>
                </a:solidFill>
                <a:ea typeface="+mn-lt"/>
                <a:cs typeface="+mn-lt"/>
              </a:rPr>
              <a:t>have</a:t>
            </a:r>
            <a:r>
              <a:rPr lang="zh-CN" altLang="en-US" sz="1600">
                <a:solidFill>
                  <a:schemeClr val="tx2"/>
                </a:solidFill>
                <a:ea typeface="+mn-lt"/>
                <a:cs typeface="+mn-lt"/>
              </a:rPr>
              <a:t> </a:t>
            </a:r>
            <a:r>
              <a:rPr lang="en-US" altLang="zh-CN" sz="1600">
                <a:solidFill>
                  <a:schemeClr val="tx2"/>
                </a:solidFill>
                <a:ea typeface="+mn-lt"/>
                <a:cs typeface="+mn-lt"/>
              </a:rPr>
              <a:t>disabling</a:t>
            </a:r>
            <a:r>
              <a:rPr lang="zh-CN" altLang="en-US" sz="1600">
                <a:solidFill>
                  <a:schemeClr val="tx2"/>
                </a:solidFill>
                <a:ea typeface="+mn-lt"/>
                <a:cs typeface="+mn-lt"/>
              </a:rPr>
              <a:t> </a:t>
            </a:r>
            <a:r>
              <a:rPr lang="en-US" altLang="zh-CN" sz="1600">
                <a:solidFill>
                  <a:schemeClr val="tx2"/>
                </a:solidFill>
                <a:ea typeface="+mn-lt"/>
                <a:cs typeface="+mn-lt"/>
              </a:rPr>
              <a:t>hearing</a:t>
            </a:r>
            <a:r>
              <a:rPr lang="zh-CN" altLang="en-US" sz="1600">
                <a:solidFill>
                  <a:schemeClr val="tx2"/>
                </a:solidFill>
                <a:ea typeface="+mn-lt"/>
                <a:cs typeface="+mn-lt"/>
              </a:rPr>
              <a:t> </a:t>
            </a:r>
            <a:r>
              <a:rPr lang="en-US" altLang="zh-CN" sz="1600">
                <a:solidFill>
                  <a:schemeClr val="tx2"/>
                </a:solidFill>
                <a:ea typeface="+mn-lt"/>
                <a:cs typeface="+mn-lt"/>
              </a:rPr>
              <a:t>loss,</a:t>
            </a:r>
            <a:r>
              <a:rPr lang="zh-CN" altLang="en-US" sz="1600">
                <a:solidFill>
                  <a:schemeClr val="tx2"/>
                </a:solidFill>
                <a:ea typeface="+mn-lt"/>
                <a:cs typeface="+mn-lt"/>
              </a:rPr>
              <a:t> </a:t>
            </a:r>
            <a:r>
              <a:rPr lang="en-US" altLang="zh-CN" sz="1600">
                <a:solidFill>
                  <a:schemeClr val="tx2"/>
                </a:solidFill>
                <a:ea typeface="+mn-lt"/>
                <a:cs typeface="+mn-lt"/>
              </a:rPr>
              <a:t>and</a:t>
            </a:r>
            <a:r>
              <a:rPr lang="zh-CN" altLang="en-US" sz="1600">
                <a:solidFill>
                  <a:schemeClr val="tx2"/>
                </a:solidFill>
                <a:ea typeface="+mn-lt"/>
                <a:cs typeface="+mn-lt"/>
              </a:rPr>
              <a:t> </a:t>
            </a:r>
            <a:r>
              <a:rPr lang="en-US" altLang="zh-CN" sz="1600">
                <a:solidFill>
                  <a:schemeClr val="tx2"/>
                </a:solidFill>
                <a:ea typeface="+mn-lt"/>
                <a:cs typeface="+mn-lt"/>
              </a:rPr>
              <a:t>China</a:t>
            </a:r>
            <a:r>
              <a:rPr lang="zh-CN" altLang="en-US" sz="1600">
                <a:solidFill>
                  <a:schemeClr val="tx2"/>
                </a:solidFill>
                <a:ea typeface="+mn-lt"/>
                <a:cs typeface="+mn-lt"/>
              </a:rPr>
              <a:t> </a:t>
            </a:r>
            <a:r>
              <a:rPr lang="en-US" altLang="zh-CN" sz="1600">
                <a:solidFill>
                  <a:schemeClr val="tx2"/>
                </a:solidFill>
                <a:ea typeface="+mn-lt"/>
                <a:cs typeface="+mn-lt"/>
              </a:rPr>
              <a:t>has</a:t>
            </a:r>
            <a:r>
              <a:rPr lang="zh-CN" altLang="en-US" sz="1600">
                <a:solidFill>
                  <a:schemeClr val="tx2"/>
                </a:solidFill>
                <a:ea typeface="+mn-lt"/>
                <a:cs typeface="+mn-lt"/>
              </a:rPr>
              <a:t> </a:t>
            </a:r>
            <a:r>
              <a:rPr lang="en-US" altLang="zh-CN" sz="1600">
                <a:solidFill>
                  <a:schemeClr val="tx2"/>
                </a:solidFill>
                <a:ea typeface="+mn-lt"/>
                <a:cs typeface="+mn-lt"/>
              </a:rPr>
              <a:t>the</a:t>
            </a:r>
            <a:r>
              <a:rPr lang="zh-CN" altLang="en-US" sz="1600">
                <a:solidFill>
                  <a:schemeClr val="tx2"/>
                </a:solidFill>
                <a:ea typeface="+mn-lt"/>
                <a:cs typeface="+mn-lt"/>
              </a:rPr>
              <a:t> </a:t>
            </a:r>
            <a:r>
              <a:rPr lang="en-US" altLang="zh-CN" sz="1600">
                <a:solidFill>
                  <a:schemeClr val="tx2"/>
                </a:solidFill>
                <a:ea typeface="+mn-lt"/>
                <a:cs typeface="+mn-lt"/>
              </a:rPr>
              <a:t>largest</a:t>
            </a:r>
            <a:r>
              <a:rPr lang="zh-CN" altLang="en-US" sz="1600">
                <a:solidFill>
                  <a:schemeClr val="tx2"/>
                </a:solidFill>
                <a:ea typeface="+mn-lt"/>
                <a:cs typeface="+mn-lt"/>
              </a:rPr>
              <a:t> </a:t>
            </a:r>
            <a:r>
              <a:rPr lang="en-US" altLang="zh-CN" sz="1600">
                <a:solidFill>
                  <a:schemeClr val="tx2"/>
                </a:solidFill>
                <a:ea typeface="+mn-lt"/>
                <a:cs typeface="+mn-lt"/>
              </a:rPr>
              <a:t>number.</a:t>
            </a:r>
            <a:endParaRPr lang="zh-CN" altLang="en-US" sz="1600">
              <a:solidFill>
                <a:schemeClr val="tx2"/>
              </a:solidFill>
              <a:ea typeface="宋体"/>
            </a:endParaRPr>
          </a:p>
          <a:p>
            <a:r>
              <a:rPr lang="en-US" altLang="zh-CN" sz="1600">
                <a:solidFill>
                  <a:schemeClr val="tx2"/>
                </a:solidFill>
                <a:ea typeface="+mn-lt"/>
                <a:cs typeface="+mn-lt"/>
              </a:rPr>
              <a:t>Most</a:t>
            </a:r>
            <a:r>
              <a:rPr lang="zh-CN" altLang="en-US" sz="1600">
                <a:solidFill>
                  <a:schemeClr val="tx2"/>
                </a:solidFill>
                <a:ea typeface="+mn-lt"/>
                <a:cs typeface="+mn-lt"/>
              </a:rPr>
              <a:t> </a:t>
            </a:r>
            <a:r>
              <a:rPr lang="en-US" altLang="zh-CN" sz="1600">
                <a:solidFill>
                  <a:schemeClr val="tx2"/>
                </a:solidFill>
                <a:ea typeface="+mn-lt"/>
                <a:cs typeface="+mn-lt"/>
              </a:rPr>
              <a:t>deaf</a:t>
            </a:r>
            <a:r>
              <a:rPr lang="zh-CN" altLang="en-US" sz="1600">
                <a:solidFill>
                  <a:schemeClr val="tx2"/>
                </a:solidFill>
                <a:ea typeface="+mn-lt"/>
                <a:cs typeface="+mn-lt"/>
              </a:rPr>
              <a:t> </a:t>
            </a:r>
            <a:r>
              <a:rPr lang="en-US" altLang="zh-CN" sz="1600">
                <a:solidFill>
                  <a:schemeClr val="tx2"/>
                </a:solidFill>
                <a:ea typeface="+mn-lt"/>
                <a:cs typeface="+mn-lt"/>
              </a:rPr>
              <a:t>individuals</a:t>
            </a:r>
            <a:r>
              <a:rPr lang="zh-CN" altLang="en-US" sz="1600">
                <a:solidFill>
                  <a:schemeClr val="tx2"/>
                </a:solidFill>
                <a:ea typeface="+mn-lt"/>
                <a:cs typeface="+mn-lt"/>
              </a:rPr>
              <a:t> </a:t>
            </a:r>
            <a:r>
              <a:rPr lang="en-US" altLang="zh-CN" sz="1600">
                <a:solidFill>
                  <a:schemeClr val="tx2"/>
                </a:solidFill>
                <a:ea typeface="+mn-lt"/>
                <a:cs typeface="+mn-lt"/>
              </a:rPr>
              <a:t>(78–89%)</a:t>
            </a:r>
            <a:r>
              <a:rPr lang="zh-CN" altLang="en-US" sz="1600">
                <a:solidFill>
                  <a:schemeClr val="tx2"/>
                </a:solidFill>
                <a:ea typeface="+mn-lt"/>
                <a:cs typeface="+mn-lt"/>
              </a:rPr>
              <a:t> </a:t>
            </a:r>
            <a:r>
              <a:rPr lang="en-US" altLang="zh-CN" sz="1600">
                <a:solidFill>
                  <a:schemeClr val="tx2"/>
                </a:solidFill>
                <a:ea typeface="+mn-lt"/>
                <a:cs typeface="+mn-lt"/>
              </a:rPr>
              <a:t>understand</a:t>
            </a:r>
            <a:r>
              <a:rPr lang="zh-CN" altLang="en-US" sz="1600">
                <a:solidFill>
                  <a:schemeClr val="tx2"/>
                </a:solidFill>
                <a:ea typeface="+mn-lt"/>
                <a:cs typeface="+mn-lt"/>
              </a:rPr>
              <a:t> </a:t>
            </a:r>
            <a:r>
              <a:rPr lang="en-US" altLang="zh-CN" sz="1600">
                <a:solidFill>
                  <a:schemeClr val="tx2"/>
                </a:solidFill>
                <a:ea typeface="+mn-lt"/>
                <a:cs typeface="+mn-lt"/>
              </a:rPr>
              <a:t>under</a:t>
            </a:r>
            <a:r>
              <a:rPr lang="zh-CN" altLang="en-US" sz="1600">
                <a:solidFill>
                  <a:schemeClr val="tx2"/>
                </a:solidFill>
                <a:ea typeface="+mn-lt"/>
                <a:cs typeface="+mn-lt"/>
              </a:rPr>
              <a:t> </a:t>
            </a:r>
            <a:r>
              <a:rPr lang="en-US" altLang="zh-CN" sz="1600">
                <a:solidFill>
                  <a:schemeClr val="tx2"/>
                </a:solidFill>
                <a:ea typeface="+mn-lt"/>
                <a:cs typeface="+mn-lt"/>
              </a:rPr>
              <a:t>60%</a:t>
            </a:r>
            <a:r>
              <a:rPr lang="zh-CN" altLang="en-US" sz="1600">
                <a:solidFill>
                  <a:schemeClr val="tx2"/>
                </a:solidFill>
                <a:ea typeface="+mn-lt"/>
                <a:cs typeface="+mn-lt"/>
              </a:rPr>
              <a:t> </a:t>
            </a:r>
            <a:r>
              <a:rPr lang="en-US" altLang="zh-CN" sz="1600">
                <a:solidFill>
                  <a:schemeClr val="tx2"/>
                </a:solidFill>
                <a:ea typeface="+mn-lt"/>
                <a:cs typeface="+mn-lt"/>
              </a:rPr>
              <a:t>of</a:t>
            </a:r>
            <a:r>
              <a:rPr lang="zh-CN" altLang="en-US" sz="1600">
                <a:solidFill>
                  <a:schemeClr val="tx2"/>
                </a:solidFill>
                <a:ea typeface="+mn-lt"/>
                <a:cs typeface="+mn-lt"/>
              </a:rPr>
              <a:t> </a:t>
            </a:r>
            <a:r>
              <a:rPr lang="en-US" altLang="zh-CN" sz="1600">
                <a:solidFill>
                  <a:schemeClr val="tx2"/>
                </a:solidFill>
                <a:ea typeface="+mn-lt"/>
                <a:cs typeface="+mn-lt"/>
              </a:rPr>
              <a:t>sign-language</a:t>
            </a:r>
            <a:r>
              <a:rPr lang="zh-CN" altLang="en-US" sz="1600">
                <a:solidFill>
                  <a:schemeClr val="tx2"/>
                </a:solidFill>
                <a:ea typeface="+mn-lt"/>
                <a:cs typeface="+mn-lt"/>
              </a:rPr>
              <a:t> </a:t>
            </a:r>
            <a:r>
              <a:rPr lang="en-US" altLang="zh-CN" sz="1600">
                <a:solidFill>
                  <a:schemeClr val="tx2"/>
                </a:solidFill>
                <a:ea typeface="+mn-lt"/>
                <a:cs typeface="+mn-lt"/>
              </a:rPr>
              <a:t>news,</a:t>
            </a:r>
            <a:r>
              <a:rPr lang="zh-CN" altLang="en-US" sz="1600">
                <a:solidFill>
                  <a:schemeClr val="tx2"/>
                </a:solidFill>
                <a:ea typeface="+mn-lt"/>
                <a:cs typeface="+mn-lt"/>
              </a:rPr>
              <a:t> </a:t>
            </a:r>
            <a:r>
              <a:rPr lang="en-US" altLang="zh-CN" sz="1600">
                <a:solidFill>
                  <a:schemeClr val="tx2"/>
                </a:solidFill>
                <a:ea typeface="+mn-lt"/>
                <a:cs typeface="+mn-lt"/>
              </a:rPr>
              <a:t>making</a:t>
            </a:r>
            <a:r>
              <a:rPr lang="zh-CN" altLang="en-US" sz="1600">
                <a:solidFill>
                  <a:schemeClr val="tx2"/>
                </a:solidFill>
                <a:ea typeface="+mn-lt"/>
                <a:cs typeface="+mn-lt"/>
              </a:rPr>
              <a:t> </a:t>
            </a:r>
            <a:r>
              <a:rPr lang="en-US" altLang="zh-CN" sz="1600">
                <a:solidFill>
                  <a:schemeClr val="tx2"/>
                </a:solidFill>
                <a:ea typeface="+mn-lt"/>
                <a:cs typeface="+mn-lt"/>
              </a:rPr>
              <a:t>it</a:t>
            </a:r>
            <a:r>
              <a:rPr lang="zh-CN" altLang="en-US" sz="1600">
                <a:solidFill>
                  <a:schemeClr val="tx2"/>
                </a:solidFill>
                <a:ea typeface="+mn-lt"/>
                <a:cs typeface="+mn-lt"/>
              </a:rPr>
              <a:t> </a:t>
            </a:r>
            <a:r>
              <a:rPr lang="en-US" altLang="zh-CN" sz="1600">
                <a:solidFill>
                  <a:schemeClr val="tx2"/>
                </a:solidFill>
                <a:ea typeface="+mn-lt"/>
                <a:cs typeface="+mn-lt"/>
              </a:rPr>
              <a:t>hard</a:t>
            </a:r>
            <a:r>
              <a:rPr lang="zh-CN" altLang="en-US" sz="1600">
                <a:solidFill>
                  <a:schemeClr val="tx2"/>
                </a:solidFill>
                <a:ea typeface="+mn-lt"/>
                <a:cs typeface="+mn-lt"/>
              </a:rPr>
              <a:t> </a:t>
            </a:r>
            <a:r>
              <a:rPr lang="en-US" altLang="zh-CN" sz="1600">
                <a:solidFill>
                  <a:schemeClr val="tx2"/>
                </a:solidFill>
                <a:ea typeface="+mn-lt"/>
                <a:cs typeface="+mn-lt"/>
              </a:rPr>
              <a:t>to</a:t>
            </a:r>
            <a:r>
              <a:rPr lang="zh-CN" altLang="en-US" sz="1600">
                <a:solidFill>
                  <a:schemeClr val="tx2"/>
                </a:solidFill>
                <a:ea typeface="+mn-lt"/>
                <a:cs typeface="+mn-lt"/>
              </a:rPr>
              <a:t> </a:t>
            </a:r>
            <a:r>
              <a:rPr lang="en-US" altLang="zh-CN" sz="1600">
                <a:solidFill>
                  <a:schemeClr val="tx2"/>
                </a:solidFill>
                <a:ea typeface="+mn-lt"/>
                <a:cs typeface="+mn-lt"/>
              </a:rPr>
              <a:t>get</a:t>
            </a:r>
            <a:r>
              <a:rPr lang="zh-CN" altLang="en-US" sz="1600">
                <a:solidFill>
                  <a:schemeClr val="tx2"/>
                </a:solidFill>
                <a:ea typeface="+mn-lt"/>
                <a:cs typeface="+mn-lt"/>
              </a:rPr>
              <a:t> </a:t>
            </a:r>
            <a:r>
              <a:rPr lang="en-US" altLang="zh-CN" sz="1600">
                <a:solidFill>
                  <a:schemeClr val="tx2"/>
                </a:solidFill>
                <a:ea typeface="+mn-lt"/>
                <a:cs typeface="+mn-lt"/>
              </a:rPr>
              <a:t>information.</a:t>
            </a:r>
            <a:endParaRPr lang="zh-CN" altLang="en-US" sz="1600">
              <a:solidFill>
                <a:schemeClr val="tx2"/>
              </a:solidFill>
              <a:ea typeface="宋体"/>
            </a:endParaRPr>
          </a:p>
          <a:p>
            <a:r>
              <a:rPr lang="en-US" altLang="zh-CN" sz="1600">
                <a:solidFill>
                  <a:schemeClr val="tx2"/>
                </a:solidFill>
                <a:ea typeface="+mn-lt"/>
                <a:cs typeface="+mn-lt"/>
              </a:rPr>
              <a:t>Only</a:t>
            </a:r>
            <a:r>
              <a:rPr lang="zh-CN" altLang="en-US" sz="1600">
                <a:solidFill>
                  <a:schemeClr val="tx2"/>
                </a:solidFill>
                <a:ea typeface="+mn-lt"/>
                <a:cs typeface="+mn-lt"/>
              </a:rPr>
              <a:t> </a:t>
            </a:r>
            <a:r>
              <a:rPr lang="en-US" altLang="zh-CN" sz="1600">
                <a:solidFill>
                  <a:schemeClr val="tx2"/>
                </a:solidFill>
                <a:ea typeface="+mn-lt"/>
                <a:cs typeface="+mn-lt"/>
              </a:rPr>
              <a:t>about</a:t>
            </a:r>
            <a:r>
              <a:rPr lang="zh-CN" altLang="en-US" sz="1600">
                <a:solidFill>
                  <a:schemeClr val="tx2"/>
                </a:solidFill>
                <a:ea typeface="+mn-lt"/>
                <a:cs typeface="+mn-lt"/>
              </a:rPr>
              <a:t> </a:t>
            </a:r>
            <a:r>
              <a:rPr lang="en-US" altLang="zh-CN" sz="1600">
                <a:solidFill>
                  <a:schemeClr val="tx2"/>
                </a:solidFill>
                <a:ea typeface="+mn-lt"/>
                <a:cs typeface="+mn-lt"/>
              </a:rPr>
              <a:t>40%</a:t>
            </a:r>
            <a:r>
              <a:rPr lang="zh-CN" altLang="en-US" sz="1600">
                <a:solidFill>
                  <a:schemeClr val="tx2"/>
                </a:solidFill>
                <a:ea typeface="+mn-lt"/>
                <a:cs typeface="+mn-lt"/>
              </a:rPr>
              <a:t> </a:t>
            </a:r>
            <a:r>
              <a:rPr lang="en-US" altLang="zh-CN" sz="1600">
                <a:solidFill>
                  <a:schemeClr val="tx2"/>
                </a:solidFill>
                <a:ea typeface="+mn-lt"/>
                <a:cs typeface="+mn-lt"/>
              </a:rPr>
              <a:t>of</a:t>
            </a:r>
            <a:r>
              <a:rPr lang="zh-CN" altLang="en-US" sz="1600">
                <a:solidFill>
                  <a:schemeClr val="tx2"/>
                </a:solidFill>
                <a:ea typeface="+mn-lt"/>
                <a:cs typeface="+mn-lt"/>
              </a:rPr>
              <a:t> </a:t>
            </a:r>
            <a:r>
              <a:rPr lang="en-US" altLang="zh-CN" sz="1600">
                <a:solidFill>
                  <a:schemeClr val="tx2"/>
                </a:solidFill>
                <a:ea typeface="+mn-lt"/>
                <a:cs typeface="+mn-lt"/>
              </a:rPr>
              <a:t>needed</a:t>
            </a:r>
            <a:r>
              <a:rPr lang="zh-CN" altLang="en-US" sz="1600">
                <a:solidFill>
                  <a:schemeClr val="tx2"/>
                </a:solidFill>
                <a:ea typeface="+mn-lt"/>
                <a:cs typeface="+mn-lt"/>
              </a:rPr>
              <a:t> </a:t>
            </a:r>
            <a:r>
              <a:rPr lang="en-US" altLang="zh-CN" sz="1600">
                <a:solidFill>
                  <a:schemeClr val="tx2"/>
                </a:solidFill>
                <a:ea typeface="+mn-lt"/>
                <a:cs typeface="+mn-lt"/>
              </a:rPr>
              <a:t>accessibility</a:t>
            </a:r>
            <a:r>
              <a:rPr lang="zh-CN" altLang="en-US" sz="1600">
                <a:solidFill>
                  <a:schemeClr val="tx2"/>
                </a:solidFill>
                <a:ea typeface="+mn-lt"/>
                <a:cs typeface="+mn-lt"/>
              </a:rPr>
              <a:t> </a:t>
            </a:r>
            <a:r>
              <a:rPr lang="en-US" altLang="zh-CN" sz="1600">
                <a:solidFill>
                  <a:schemeClr val="tx2"/>
                </a:solidFill>
                <a:ea typeface="+mn-lt"/>
                <a:cs typeface="+mn-lt"/>
              </a:rPr>
              <a:t>infrastructure</a:t>
            </a:r>
            <a:r>
              <a:rPr lang="zh-CN" altLang="en-US" sz="1600">
                <a:solidFill>
                  <a:schemeClr val="tx2"/>
                </a:solidFill>
                <a:ea typeface="+mn-lt"/>
                <a:cs typeface="+mn-lt"/>
              </a:rPr>
              <a:t> </a:t>
            </a:r>
            <a:r>
              <a:rPr lang="en-US" altLang="zh-CN" sz="1600">
                <a:solidFill>
                  <a:schemeClr val="tx2"/>
                </a:solidFill>
                <a:ea typeface="+mn-lt"/>
                <a:cs typeface="+mn-lt"/>
              </a:rPr>
              <a:t>exists,</a:t>
            </a:r>
            <a:r>
              <a:rPr lang="zh-CN" altLang="en-US" sz="1600">
                <a:solidFill>
                  <a:schemeClr val="tx2"/>
                </a:solidFill>
                <a:ea typeface="+mn-lt"/>
                <a:cs typeface="+mn-lt"/>
              </a:rPr>
              <a:t> </a:t>
            </a:r>
            <a:r>
              <a:rPr lang="en-US" altLang="zh-CN" sz="1600">
                <a:solidFill>
                  <a:schemeClr val="tx2"/>
                </a:solidFill>
                <a:ea typeface="+mn-lt"/>
                <a:cs typeface="+mn-lt"/>
              </a:rPr>
              <a:t>so</a:t>
            </a:r>
            <a:r>
              <a:rPr lang="zh-CN" altLang="en-US" sz="1600">
                <a:solidFill>
                  <a:schemeClr val="tx2"/>
                </a:solidFill>
                <a:ea typeface="+mn-lt"/>
                <a:cs typeface="+mn-lt"/>
              </a:rPr>
              <a:t> </a:t>
            </a:r>
            <a:r>
              <a:rPr lang="en-US" altLang="zh-CN" sz="1600">
                <a:solidFill>
                  <a:schemeClr val="tx2"/>
                </a:solidFill>
                <a:ea typeface="+mn-lt"/>
                <a:cs typeface="+mn-lt"/>
              </a:rPr>
              <a:t>daily</a:t>
            </a:r>
            <a:r>
              <a:rPr lang="zh-CN" altLang="en-US" sz="1600">
                <a:solidFill>
                  <a:schemeClr val="tx2"/>
                </a:solidFill>
                <a:ea typeface="+mn-lt"/>
                <a:cs typeface="+mn-lt"/>
              </a:rPr>
              <a:t> </a:t>
            </a:r>
            <a:r>
              <a:rPr lang="en-US" altLang="zh-CN" sz="1600">
                <a:solidFill>
                  <a:schemeClr val="tx2"/>
                </a:solidFill>
                <a:ea typeface="+mn-lt"/>
                <a:cs typeface="+mn-lt"/>
              </a:rPr>
              <a:t>life</a:t>
            </a:r>
            <a:r>
              <a:rPr lang="zh-CN" altLang="en-US" sz="1600">
                <a:solidFill>
                  <a:schemeClr val="tx2"/>
                </a:solidFill>
                <a:ea typeface="+mn-lt"/>
                <a:cs typeface="+mn-lt"/>
              </a:rPr>
              <a:t> </a:t>
            </a:r>
            <a:r>
              <a:rPr lang="en-US" altLang="zh-CN" sz="1600">
                <a:solidFill>
                  <a:schemeClr val="tx2"/>
                </a:solidFill>
                <a:ea typeface="+mn-lt"/>
                <a:cs typeface="+mn-lt"/>
              </a:rPr>
              <a:t>and</a:t>
            </a:r>
            <a:r>
              <a:rPr lang="zh-CN" altLang="en-US" sz="1600">
                <a:solidFill>
                  <a:schemeClr val="tx2"/>
                </a:solidFill>
                <a:ea typeface="+mn-lt"/>
                <a:cs typeface="+mn-lt"/>
              </a:rPr>
              <a:t> </a:t>
            </a:r>
            <a:r>
              <a:rPr lang="en-US" altLang="zh-CN" sz="1600">
                <a:solidFill>
                  <a:schemeClr val="tx2"/>
                </a:solidFill>
                <a:ea typeface="+mn-lt"/>
                <a:cs typeface="+mn-lt"/>
              </a:rPr>
              <a:t>mobility</a:t>
            </a:r>
            <a:r>
              <a:rPr lang="zh-CN" altLang="en-US" sz="1600">
                <a:solidFill>
                  <a:schemeClr val="tx2"/>
                </a:solidFill>
                <a:ea typeface="+mn-lt"/>
                <a:cs typeface="+mn-lt"/>
              </a:rPr>
              <a:t> </a:t>
            </a:r>
            <a:r>
              <a:rPr lang="en-US" altLang="zh-CN" sz="1600">
                <a:solidFill>
                  <a:schemeClr val="tx2"/>
                </a:solidFill>
                <a:ea typeface="+mn-lt"/>
                <a:cs typeface="+mn-lt"/>
              </a:rPr>
              <a:t>are</a:t>
            </a:r>
            <a:r>
              <a:rPr lang="zh-CN" altLang="en-US" sz="1600">
                <a:solidFill>
                  <a:schemeClr val="tx2"/>
                </a:solidFill>
                <a:ea typeface="+mn-lt"/>
                <a:cs typeface="+mn-lt"/>
              </a:rPr>
              <a:t> </a:t>
            </a:r>
            <a:r>
              <a:rPr lang="en-US" altLang="zh-CN" sz="1600">
                <a:solidFill>
                  <a:schemeClr val="tx2"/>
                </a:solidFill>
                <a:ea typeface="+mn-lt"/>
                <a:cs typeface="+mn-lt"/>
              </a:rPr>
              <a:t>difficult.</a:t>
            </a:r>
            <a:endParaRPr lang="zh-CN" altLang="en-US" sz="1600">
              <a:solidFill>
                <a:schemeClr val="tx2"/>
              </a:solidFill>
              <a:ea typeface="宋体"/>
            </a:endParaRPr>
          </a:p>
          <a:p>
            <a:endParaRPr lang="zh-CN" sz="1600">
              <a:solidFill>
                <a:schemeClr val="tx2"/>
              </a:solidFill>
              <a:ea typeface="宋体"/>
            </a:endParaRPr>
          </a:p>
          <a:p>
            <a:r>
              <a:rPr lang="zh-CN" altLang="zh-CN" sz="1600">
                <a:solidFill>
                  <a:schemeClr val="tx2"/>
                </a:solidFill>
                <a:ea typeface="+mn-lt"/>
                <a:cs typeface="+mn-lt"/>
              </a:rPr>
              <a:t>Motivation</a:t>
            </a:r>
          </a:p>
          <a:p>
            <a:r>
              <a:rPr lang="en-US" altLang="zh-CN" sz="1600">
                <a:solidFill>
                  <a:schemeClr val="tx2"/>
                </a:solidFill>
                <a:ea typeface="+mn-lt"/>
                <a:cs typeface="+mn-lt"/>
              </a:rPr>
              <a:t>1. To make sign language translation more accessible, accurate, and portable.</a:t>
            </a:r>
            <a:endParaRPr lang="zh-CN" altLang="en-US" sz="1600">
              <a:solidFill>
                <a:schemeClr val="tx2"/>
              </a:solidFill>
              <a:ea typeface="宋体"/>
              <a:cs typeface="+mn-lt"/>
            </a:endParaRPr>
          </a:p>
          <a:p>
            <a:r>
              <a:rPr lang="en-US" altLang="zh-CN" sz="1600">
                <a:solidFill>
                  <a:schemeClr val="tx2"/>
                </a:solidFill>
                <a:ea typeface="+mn-lt"/>
                <a:cs typeface="+mn-lt"/>
              </a:rPr>
              <a:t>2. To</a:t>
            </a:r>
            <a:r>
              <a:rPr lang="zh-CN" altLang="zh-CN" sz="1600">
                <a:solidFill>
                  <a:schemeClr val="tx2"/>
                </a:solidFill>
                <a:ea typeface="+mn-lt"/>
                <a:cs typeface="+mn-lt"/>
              </a:rPr>
              <a:t> </a:t>
            </a:r>
            <a:r>
              <a:rPr lang="en-US" altLang="zh-CN" sz="1600">
                <a:solidFill>
                  <a:schemeClr val="tx2"/>
                </a:solidFill>
                <a:ea typeface="+mn-lt"/>
                <a:cs typeface="+mn-lt"/>
              </a:rPr>
              <a:t>enable</a:t>
            </a:r>
            <a:r>
              <a:rPr lang="zh-CN" altLang="zh-CN" sz="1600">
                <a:solidFill>
                  <a:schemeClr val="tx2"/>
                </a:solidFill>
                <a:ea typeface="+mn-lt"/>
                <a:cs typeface="+mn-lt"/>
              </a:rPr>
              <a:t> </a:t>
            </a:r>
            <a:r>
              <a:rPr lang="en-US" altLang="zh-CN" sz="1600">
                <a:solidFill>
                  <a:schemeClr val="tx2"/>
                </a:solidFill>
                <a:ea typeface="+mn-lt"/>
                <a:cs typeface="+mn-lt"/>
              </a:rPr>
              <a:t>cross-language</a:t>
            </a:r>
            <a:r>
              <a:rPr lang="zh-CN" altLang="zh-CN" sz="1600">
                <a:solidFill>
                  <a:schemeClr val="tx2"/>
                </a:solidFill>
                <a:ea typeface="+mn-lt"/>
                <a:cs typeface="+mn-lt"/>
              </a:rPr>
              <a:t> </a:t>
            </a:r>
            <a:r>
              <a:rPr lang="en-US" altLang="zh-CN" sz="1600">
                <a:solidFill>
                  <a:schemeClr val="tx2"/>
                </a:solidFill>
                <a:ea typeface="+mn-lt"/>
                <a:cs typeface="+mn-lt"/>
              </a:rPr>
              <a:t>sign</a:t>
            </a:r>
            <a:r>
              <a:rPr lang="zh-CN" altLang="zh-CN" sz="1600">
                <a:solidFill>
                  <a:schemeClr val="tx2"/>
                </a:solidFill>
                <a:ea typeface="+mn-lt"/>
                <a:cs typeface="+mn-lt"/>
              </a:rPr>
              <a:t> </a:t>
            </a:r>
            <a:r>
              <a:rPr lang="en-US" altLang="zh-CN" sz="1600">
                <a:solidFill>
                  <a:schemeClr val="tx2"/>
                </a:solidFill>
                <a:ea typeface="+mn-lt"/>
                <a:cs typeface="+mn-lt"/>
              </a:rPr>
              <a:t>interpretation:</a:t>
            </a:r>
            <a:r>
              <a:rPr lang="zh-CN" altLang="zh-CN" sz="1600">
                <a:solidFill>
                  <a:schemeClr val="tx2"/>
                </a:solidFill>
                <a:ea typeface="+mn-lt"/>
                <a:cs typeface="+mn-lt"/>
              </a:rPr>
              <a:t> </a:t>
            </a:r>
            <a:endParaRPr lang="zh-CN" altLang="en-US" sz="1600">
              <a:solidFill>
                <a:schemeClr val="tx2"/>
              </a:solidFill>
              <a:ea typeface="+mn-lt"/>
              <a:cs typeface="+mn-lt"/>
            </a:endParaRPr>
          </a:p>
          <a:p>
            <a:pPr marL="0" indent="0">
              <a:buNone/>
            </a:pPr>
            <a:r>
              <a:rPr lang="en-US" altLang="zh-CN" sz="1600">
                <a:solidFill>
                  <a:schemeClr val="tx2"/>
                </a:solidFill>
                <a:ea typeface="+mn-lt"/>
                <a:cs typeface="+mn-lt"/>
              </a:rPr>
              <a:t>       CSL</a:t>
            </a:r>
            <a:r>
              <a:rPr lang="zh-CN" altLang="zh-CN" sz="1600">
                <a:solidFill>
                  <a:schemeClr val="tx2"/>
                </a:solidFill>
                <a:ea typeface="+mn-lt"/>
                <a:cs typeface="+mn-lt"/>
              </a:rPr>
              <a:t> ↔ </a:t>
            </a:r>
            <a:r>
              <a:rPr lang="en-US" altLang="zh-CN" sz="1600">
                <a:solidFill>
                  <a:schemeClr val="tx2"/>
                </a:solidFill>
                <a:ea typeface="+mn-lt"/>
                <a:cs typeface="+mn-lt"/>
              </a:rPr>
              <a:t>ASL,</a:t>
            </a:r>
            <a:r>
              <a:rPr lang="zh-CN" altLang="zh-CN" sz="1600">
                <a:solidFill>
                  <a:schemeClr val="tx2"/>
                </a:solidFill>
                <a:ea typeface="+mn-lt"/>
                <a:cs typeface="+mn-lt"/>
              </a:rPr>
              <a:t> </a:t>
            </a:r>
            <a:r>
              <a:rPr lang="en-US" altLang="zh-CN" sz="1600">
                <a:solidFill>
                  <a:schemeClr val="tx2"/>
                </a:solidFill>
                <a:ea typeface="+mn-lt"/>
                <a:cs typeface="+mn-lt"/>
              </a:rPr>
              <a:t>Chinese</a:t>
            </a:r>
            <a:r>
              <a:rPr lang="zh-CN" altLang="zh-CN" sz="1600">
                <a:solidFill>
                  <a:schemeClr val="tx2"/>
                </a:solidFill>
                <a:ea typeface="+mn-lt"/>
                <a:cs typeface="+mn-lt"/>
              </a:rPr>
              <a:t> ↔ </a:t>
            </a:r>
            <a:r>
              <a:rPr lang="en-US" altLang="zh-CN" sz="1600">
                <a:solidFill>
                  <a:schemeClr val="tx2"/>
                </a:solidFill>
                <a:ea typeface="+mn-lt"/>
                <a:cs typeface="+mn-lt"/>
              </a:rPr>
              <a:t>English.</a:t>
            </a:r>
            <a:endParaRPr lang="zh-CN" altLang="en-US" sz="1600">
              <a:solidFill>
                <a:schemeClr val="tx2"/>
              </a:solidFill>
              <a:ea typeface="+mn-lt"/>
              <a:cs typeface="+mn-lt"/>
            </a:endParaRPr>
          </a:p>
          <a:p>
            <a:endParaRPr lang="zh-CN" sz="1400" b="1">
              <a:solidFill>
                <a:schemeClr val="tx2"/>
              </a:solidFill>
            </a:endParaRPr>
          </a:p>
          <a:p>
            <a:endParaRPr lang="zh-CN" altLang="en-US" sz="1400">
              <a:solidFill>
                <a:schemeClr val="tx2"/>
              </a:solidFill>
              <a:ea typeface="宋体"/>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图片 4" descr="图片包含 QR 代码&#10;&#10;AI 生成的内容可能不正确。">
            <a:extLst>
              <a:ext uri="{FF2B5EF4-FFF2-40B4-BE49-F238E27FC236}">
                <a16:creationId xmlns:a16="http://schemas.microsoft.com/office/drawing/2014/main" id="{986E9647-80A6-9153-31D5-E01F4899080F}"/>
              </a:ext>
            </a:extLst>
          </p:cNvPr>
          <p:cNvPicPr>
            <a:picLocks noChangeAspect="1"/>
          </p:cNvPicPr>
          <p:nvPr/>
        </p:nvPicPr>
        <p:blipFill>
          <a:blip r:embed="rId4"/>
          <a:stretch>
            <a:fillRect/>
          </a:stretch>
        </p:blipFill>
        <p:spPr>
          <a:xfrm>
            <a:off x="10652548" y="194"/>
            <a:ext cx="1553059" cy="687414"/>
          </a:xfrm>
          <a:prstGeom prst="rect">
            <a:avLst/>
          </a:prstGeom>
        </p:spPr>
      </p:pic>
    </p:spTree>
    <p:extLst>
      <p:ext uri="{BB962C8B-B14F-4D97-AF65-F5344CB8AC3E}">
        <p14:creationId xmlns:p14="http://schemas.microsoft.com/office/powerpoint/2010/main" val="210379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0DACB5-70CB-0191-B79B-44992B09064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CA23EF-A471-121C-2E56-2861D5954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0141B-6E29-666E-77C2-047FD3443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B897989-600F-3817-B659-117CF2C74C22}"/>
              </a:ext>
            </a:extLst>
          </p:cNvPr>
          <p:cNvSpPr>
            <a:spLocks noGrp="1"/>
          </p:cNvSpPr>
          <p:nvPr>
            <p:ph type="title"/>
          </p:nvPr>
        </p:nvSpPr>
        <p:spPr>
          <a:xfrm>
            <a:off x="6094105" y="538587"/>
            <a:ext cx="4977976" cy="1454051"/>
          </a:xfrm>
        </p:spPr>
        <p:txBody>
          <a:bodyPr>
            <a:normAutofit/>
          </a:bodyPr>
          <a:lstStyle/>
          <a:p>
            <a:r>
              <a:rPr lang="zh-CN" sz="3600">
                <a:solidFill>
                  <a:schemeClr val="tx2"/>
                </a:solidFill>
                <a:ea typeface="宋体"/>
              </a:rPr>
              <a:t>Introduction:</a:t>
            </a:r>
            <a:r>
              <a:rPr lang="en-US" altLang="zh-CN" sz="3600">
                <a:solidFill>
                  <a:schemeClr val="tx2"/>
                </a:solidFill>
                <a:ea typeface="宋体"/>
              </a:rPr>
              <a:t>State</a:t>
            </a:r>
            <a:r>
              <a:rPr lang="zh-CN" sz="3600">
                <a:solidFill>
                  <a:schemeClr val="tx2"/>
                </a:solidFill>
                <a:ea typeface="宋体"/>
              </a:rPr>
              <a:t> </a:t>
            </a:r>
            <a:r>
              <a:rPr lang="en-US" altLang="zh-CN" sz="3600">
                <a:solidFill>
                  <a:schemeClr val="tx2"/>
                </a:solidFill>
                <a:ea typeface="宋体"/>
              </a:rPr>
              <a:t>of</a:t>
            </a:r>
            <a:r>
              <a:rPr lang="zh-CN" sz="3600">
                <a:solidFill>
                  <a:schemeClr val="tx2"/>
                </a:solidFill>
                <a:ea typeface="宋体"/>
              </a:rPr>
              <a:t> </a:t>
            </a:r>
            <a:r>
              <a:rPr lang="en-US" altLang="zh-CN" sz="3600">
                <a:solidFill>
                  <a:schemeClr val="tx2"/>
                </a:solidFill>
                <a:ea typeface="宋体"/>
              </a:rPr>
              <a:t>art</a:t>
            </a:r>
            <a:r>
              <a:rPr lang="zh-CN" altLang="en-US" sz="3600">
                <a:solidFill>
                  <a:schemeClr val="tx2"/>
                </a:solidFill>
                <a:ea typeface="宋体"/>
              </a:rPr>
              <a:t> </a:t>
            </a:r>
            <a:endParaRPr lang="en-US" altLang="zh-CN" sz="3600">
              <a:solidFill>
                <a:schemeClr val="tx2"/>
              </a:solidFill>
              <a:ea typeface="宋体"/>
            </a:endParaRPr>
          </a:p>
        </p:txBody>
      </p:sp>
      <p:pic>
        <p:nvPicPr>
          <p:cNvPr id="7" name="Graphic 6" descr="翻译">
            <a:extLst>
              <a:ext uri="{FF2B5EF4-FFF2-40B4-BE49-F238E27FC236}">
                <a16:creationId xmlns:a16="http://schemas.microsoft.com/office/drawing/2014/main" id="{B545AAB6-48D8-4AF1-FCFE-92142433CB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内容占位符 2">
            <a:extLst>
              <a:ext uri="{FF2B5EF4-FFF2-40B4-BE49-F238E27FC236}">
                <a16:creationId xmlns:a16="http://schemas.microsoft.com/office/drawing/2014/main" id="{82C59B61-A6A3-429E-19B4-770D36CEDDFE}"/>
              </a:ext>
            </a:extLst>
          </p:cNvPr>
          <p:cNvSpPr>
            <a:spLocks noGrp="1"/>
          </p:cNvSpPr>
          <p:nvPr>
            <p:ph idx="1"/>
          </p:nvPr>
        </p:nvSpPr>
        <p:spPr>
          <a:xfrm>
            <a:off x="6097032" y="1790943"/>
            <a:ext cx="5371493" cy="4478780"/>
          </a:xfrm>
        </p:spPr>
        <p:txBody>
          <a:bodyPr vert="horz" lIns="91440" tIns="45720" rIns="91440" bIns="45720" rtlCol="0" anchor="ctr">
            <a:noAutofit/>
          </a:bodyPr>
          <a:lstStyle/>
          <a:p>
            <a:pPr marL="0" indent="0">
              <a:buNone/>
            </a:pPr>
            <a:endParaRPr lang="en-US" sz="1800">
              <a:solidFill>
                <a:schemeClr val="tx2"/>
              </a:solidFill>
              <a:latin typeface="Aptos Display"/>
              <a:ea typeface="+mn-lt"/>
            </a:endParaRPr>
          </a:p>
          <a:p>
            <a:r>
              <a:rPr lang="en-US" sz="1800">
                <a:solidFill>
                  <a:schemeClr val="tx2"/>
                </a:solidFill>
                <a:ea typeface="+mn-lt"/>
                <a:cs typeface="+mn-lt"/>
              </a:rPr>
              <a:t>Early work focused on isolated word recognition, while current efforts address the more challenging continuous sign language recognition, which requires robust temporal modeling and contextual understanding. Deep learning models—capable of extracting spatial features, handling temporal sequences, and capturing long-range dependencies—have therefore become the mainstream approach.</a:t>
            </a:r>
          </a:p>
          <a:p>
            <a:r>
              <a:rPr lang="en-US" sz="1800">
                <a:solidFill>
                  <a:schemeClr val="tx2"/>
                </a:solidFill>
                <a:latin typeface="Aptos Display"/>
                <a:ea typeface="+mn-lt"/>
              </a:rPr>
              <a:t>In academia, there is already some work on cross-language continuous sign language recognition, transfer learning, and multilingual translation, and industry is also developing related prototypes, but overall maturity still needs to be improved.</a:t>
            </a:r>
            <a:endParaRPr lang="en-US" altLang="zh-CN" sz="1800">
              <a:solidFill>
                <a:schemeClr val="tx2"/>
              </a:solidFill>
              <a:latin typeface="Aptos Display"/>
              <a:ea typeface="+mn-lt"/>
            </a:endParaRPr>
          </a:p>
          <a:p>
            <a:endParaRPr lang="en-US" sz="1000">
              <a:solidFill>
                <a:schemeClr val="tx2"/>
              </a:solidFill>
              <a:latin typeface="Aptos Display"/>
              <a:ea typeface="+mn-lt"/>
            </a:endParaRPr>
          </a:p>
        </p:txBody>
      </p:sp>
      <p:grpSp>
        <p:nvGrpSpPr>
          <p:cNvPr id="14" name="Group 13">
            <a:extLst>
              <a:ext uri="{FF2B5EF4-FFF2-40B4-BE49-F238E27FC236}">
                <a16:creationId xmlns:a16="http://schemas.microsoft.com/office/drawing/2014/main" id="{F85B72AE-63A2-AD37-5463-CCA01C8589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E7E374E6-2671-76F6-A4B2-1141CCD80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0B4E2F4-2273-7031-5AC4-5C09EFBDD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507BD8B-A5B9-7749-C764-0466CD670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图片 4" descr="图片包含 QR 代码&#10;&#10;AI 生成的内容可能不正确。">
            <a:extLst>
              <a:ext uri="{FF2B5EF4-FFF2-40B4-BE49-F238E27FC236}">
                <a16:creationId xmlns:a16="http://schemas.microsoft.com/office/drawing/2014/main" id="{474B87EF-7E99-B39B-A329-6F6941AF2953}"/>
              </a:ext>
            </a:extLst>
          </p:cNvPr>
          <p:cNvPicPr>
            <a:picLocks noChangeAspect="1"/>
          </p:cNvPicPr>
          <p:nvPr/>
        </p:nvPicPr>
        <p:blipFill>
          <a:blip r:embed="rId4"/>
          <a:stretch>
            <a:fillRect/>
          </a:stretch>
        </p:blipFill>
        <p:spPr>
          <a:xfrm>
            <a:off x="10652548" y="194"/>
            <a:ext cx="1553059" cy="687414"/>
          </a:xfrm>
          <a:prstGeom prst="rect">
            <a:avLst/>
          </a:prstGeom>
        </p:spPr>
      </p:pic>
    </p:spTree>
    <p:extLst>
      <p:ext uri="{BB962C8B-B14F-4D97-AF65-F5344CB8AC3E}">
        <p14:creationId xmlns:p14="http://schemas.microsoft.com/office/powerpoint/2010/main" val="240919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FA6214-DD84-9AB2-8AED-A21BBE81D525}"/>
              </a:ext>
            </a:extLst>
          </p:cNvPr>
          <p:cNvSpPr>
            <a:spLocks noGrp="1"/>
          </p:cNvSpPr>
          <p:nvPr>
            <p:ph type="title"/>
          </p:nvPr>
        </p:nvSpPr>
        <p:spPr>
          <a:xfrm>
            <a:off x="637394" y="663567"/>
            <a:ext cx="4818888" cy="1481328"/>
          </a:xfrm>
        </p:spPr>
        <p:txBody>
          <a:bodyPr vert="horz" lIns="91440" tIns="45720" rIns="91440" bIns="45720" rtlCol="0" anchor="b">
            <a:normAutofit/>
          </a:bodyPr>
          <a:lstStyle/>
          <a:p>
            <a:r>
              <a:rPr lang="en-US" altLang="zh-CN" sz="3000" b="1" kern="1200" dirty="0">
                <a:solidFill>
                  <a:schemeClr val="tx1"/>
                </a:solidFill>
                <a:latin typeface="+mj-lt"/>
                <a:ea typeface="+mj-ea"/>
                <a:cs typeface="+mj-cs"/>
              </a:rPr>
              <a:t>Basic Information on Chinese Sign Language (CSL)</a:t>
            </a:r>
            <a:endParaRPr lang="en-US" altLang="zh-CN" sz="3000" kern="1200" dirty="0">
              <a:solidFill>
                <a:schemeClr val="tx1"/>
              </a:solidFill>
              <a:latin typeface="+mj-lt"/>
              <a:ea typeface="+mj-ea"/>
              <a:cs typeface="+mj-cs"/>
            </a:endParaRPr>
          </a:p>
          <a:p>
            <a:endParaRPr lang="en-US" altLang="zh-CN" sz="3000" kern="1200">
              <a:solidFill>
                <a:schemeClr val="tx1"/>
              </a:solidFill>
              <a:latin typeface="+mj-lt"/>
              <a:ea typeface="+mj-ea"/>
              <a:cs typeface="+mj-cs"/>
            </a:endParaRPr>
          </a:p>
        </p:txBody>
      </p:sp>
      <p:sp>
        <p:nvSpPr>
          <p:cNvPr id="2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12DA7E3F-596A-E628-343F-E54D3FA09EA1}"/>
              </a:ext>
            </a:extLst>
          </p:cNvPr>
          <p:cNvSpPr txBox="1"/>
          <p:nvPr/>
        </p:nvSpPr>
        <p:spPr>
          <a:xfrm>
            <a:off x="637393" y="2660904"/>
            <a:ext cx="5277380" cy="354787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altLang="zh-CN" dirty="0">
                <a:ea typeface="宋体"/>
              </a:rPr>
              <a:t>Chinese Sign Language (CSL) is a visual language system used by the deaf community in China. It has its own </a:t>
            </a:r>
            <a:r>
              <a:rPr lang="en-US" altLang="zh-CN" b="1" dirty="0">
                <a:ea typeface="宋体"/>
              </a:rPr>
              <a:t>grammar</a:t>
            </a:r>
            <a:r>
              <a:rPr lang="en-US" altLang="zh-CN" dirty="0">
                <a:ea typeface="宋体"/>
              </a:rPr>
              <a:t>, </a:t>
            </a:r>
            <a:r>
              <a:rPr lang="en-US" altLang="zh-CN" b="1" dirty="0">
                <a:ea typeface="宋体"/>
              </a:rPr>
              <a:t>vocabulary</a:t>
            </a:r>
            <a:r>
              <a:rPr lang="en-US" altLang="zh-CN" dirty="0">
                <a:ea typeface="宋体"/>
              </a:rPr>
              <a:t>, and </a:t>
            </a:r>
            <a:r>
              <a:rPr lang="en-US" altLang="zh-CN" b="1" dirty="0">
                <a:ea typeface="宋体"/>
              </a:rPr>
              <a:t>expression rules</a:t>
            </a:r>
            <a:r>
              <a:rPr lang="en-US" altLang="zh-CN" dirty="0">
                <a:ea typeface="宋体"/>
              </a:rPr>
              <a:t>, and is </a:t>
            </a:r>
            <a:r>
              <a:rPr lang="en-US" altLang="zh-CN" b="1" dirty="0">
                <a:ea typeface="宋体"/>
              </a:rPr>
              <a:t>not</a:t>
            </a:r>
            <a:r>
              <a:rPr lang="en-US" altLang="zh-CN" dirty="0">
                <a:ea typeface="宋体"/>
              </a:rPr>
              <a:t> a direct manual translation of spoken Chinese. CSL conveys meaning through </a:t>
            </a:r>
            <a:r>
              <a:rPr lang="en-US" altLang="zh-CN" b="1" dirty="0">
                <a:ea typeface="宋体"/>
              </a:rPr>
              <a:t>hand gestures</a:t>
            </a:r>
            <a:r>
              <a:rPr lang="en-US" altLang="zh-CN" dirty="0">
                <a:ea typeface="宋体"/>
              </a:rPr>
              <a:t>, </a:t>
            </a:r>
            <a:r>
              <a:rPr lang="en-US" altLang="zh-CN" b="1" dirty="0">
                <a:ea typeface="宋体"/>
              </a:rPr>
              <a:t>facial expressions</a:t>
            </a:r>
            <a:r>
              <a:rPr lang="en-US" altLang="zh-CN" dirty="0">
                <a:ea typeface="宋体"/>
              </a:rPr>
              <a:t>, and </a:t>
            </a:r>
            <a:r>
              <a:rPr lang="en-US" altLang="zh-CN" b="1" dirty="0">
                <a:ea typeface="宋体"/>
              </a:rPr>
              <a:t>body movements</a:t>
            </a:r>
            <a:r>
              <a:rPr lang="en-US" altLang="zh-CN" dirty="0">
                <a:ea typeface="宋体"/>
              </a:rPr>
              <a:t>.</a:t>
            </a:r>
          </a:p>
          <a:p>
            <a:pPr indent="-228600">
              <a:lnSpc>
                <a:spcPct val="90000"/>
              </a:lnSpc>
              <a:spcAft>
                <a:spcPts val="600"/>
              </a:spcAft>
              <a:buFont typeface="Arial" panose="020B0604020202020204" pitchFamily="34" charset="0"/>
              <a:buChar char="•"/>
            </a:pPr>
            <a:endParaRPr lang="en-US" altLang="zh-CN" dirty="0">
              <a:ea typeface="宋体"/>
            </a:endParaRPr>
          </a:p>
          <a:p>
            <a:pPr indent="-228600">
              <a:lnSpc>
                <a:spcPct val="90000"/>
              </a:lnSpc>
              <a:spcAft>
                <a:spcPts val="600"/>
              </a:spcAft>
              <a:buFont typeface="Arial" panose="020B0604020202020204" pitchFamily="34" charset="0"/>
              <a:buChar char="•"/>
            </a:pPr>
            <a:r>
              <a:rPr lang="en-US" altLang="zh-CN" dirty="0">
                <a:ea typeface="宋体"/>
              </a:rPr>
              <a:t>CSL uses </a:t>
            </a:r>
            <a:r>
              <a:rPr lang="en-US" altLang="zh-CN" b="1" dirty="0">
                <a:ea typeface="宋体"/>
              </a:rPr>
              <a:t>both one-handed and two-handed gestures</a:t>
            </a:r>
            <a:r>
              <a:rPr lang="en-US" altLang="zh-CN" dirty="0">
                <a:ea typeface="宋体"/>
              </a:rPr>
              <a:t>, depending on the specific word or phrase:</a:t>
            </a:r>
          </a:p>
          <a:p>
            <a:pPr marL="285750" indent="-228600">
              <a:lnSpc>
                <a:spcPct val="90000"/>
              </a:lnSpc>
              <a:spcAft>
                <a:spcPts val="600"/>
              </a:spcAft>
              <a:buFont typeface="Arial" panose="020B0604020202020204" pitchFamily="34" charset="0"/>
              <a:buChar char="•"/>
            </a:pPr>
            <a:r>
              <a:rPr lang="zh-CN" altLang="en-US">
                <a:ea typeface="宋体"/>
              </a:rPr>
              <a:t>👋 </a:t>
            </a:r>
            <a:r>
              <a:rPr lang="en-US" altLang="zh-CN" b="1" dirty="0">
                <a:ea typeface="宋体"/>
              </a:rPr>
              <a:t>One-handed signs</a:t>
            </a:r>
            <a:r>
              <a:rPr lang="en-US" altLang="zh-CN" dirty="0">
                <a:ea typeface="宋体"/>
              </a:rPr>
              <a:t>: Common for simple words like “hello” or “thank you”</a:t>
            </a:r>
          </a:p>
          <a:p>
            <a:pPr marL="285750" indent="-228600">
              <a:lnSpc>
                <a:spcPct val="90000"/>
              </a:lnSpc>
              <a:spcAft>
                <a:spcPts val="600"/>
              </a:spcAft>
              <a:buFont typeface="Arial" panose="020B0604020202020204" pitchFamily="34" charset="0"/>
              <a:buChar char="•"/>
            </a:pPr>
            <a:r>
              <a:rPr lang="en-US" altLang="zh-CN" dirty="0">
                <a:ea typeface="宋体"/>
              </a:rPr>
              <a:t>✋</a:t>
            </a:r>
            <a:r>
              <a:rPr lang="zh-CN" altLang="en-US">
                <a:ea typeface="宋体"/>
              </a:rPr>
              <a:t>🤚 </a:t>
            </a:r>
            <a:r>
              <a:rPr lang="en-US" altLang="zh-CN" b="1" dirty="0">
                <a:ea typeface="宋体"/>
              </a:rPr>
              <a:t>Two-handed signs</a:t>
            </a:r>
            <a:r>
              <a:rPr lang="en-US" altLang="zh-CN" dirty="0">
                <a:ea typeface="宋体"/>
              </a:rPr>
              <a:t>: Often used for complex concepts, verbs, or to enhance clarity</a:t>
            </a:r>
          </a:p>
          <a:p>
            <a:pPr indent="-228600">
              <a:lnSpc>
                <a:spcPct val="90000"/>
              </a:lnSpc>
              <a:spcAft>
                <a:spcPts val="600"/>
              </a:spcAft>
              <a:buFont typeface="Arial" panose="020B0604020202020204" pitchFamily="34" charset="0"/>
              <a:buChar char="•"/>
            </a:pPr>
            <a:endParaRPr lang="en-US" altLang="zh-CN" sz="1500"/>
          </a:p>
        </p:txBody>
      </p:sp>
      <p:pic>
        <p:nvPicPr>
          <p:cNvPr id="4" name="内容占位符 3" descr="图片包含 文本&#10;&#10;AI 生成的内容可能不正确。">
            <a:extLst>
              <a:ext uri="{FF2B5EF4-FFF2-40B4-BE49-F238E27FC236}">
                <a16:creationId xmlns:a16="http://schemas.microsoft.com/office/drawing/2014/main" id="{91BA1179-EDD7-253C-ABBE-8B80CACEEA80}"/>
              </a:ext>
            </a:extLst>
          </p:cNvPr>
          <p:cNvPicPr>
            <a:picLocks noGrp="1" noChangeAspect="1"/>
          </p:cNvPicPr>
          <p:nvPr>
            <p:ph idx="1"/>
          </p:nvPr>
        </p:nvPicPr>
        <p:blipFill>
          <a:blip r:embed="rId2"/>
          <a:srcRect r="2" b="3496"/>
          <a:stretch>
            <a:fillRect/>
          </a:stretch>
        </p:blipFill>
        <p:spPr>
          <a:xfrm>
            <a:off x="6099048" y="794886"/>
            <a:ext cx="5458968" cy="5268227"/>
          </a:xfrm>
          <a:prstGeom prst="rect">
            <a:avLst/>
          </a:prstGeom>
        </p:spPr>
      </p:pic>
      <p:pic>
        <p:nvPicPr>
          <p:cNvPr id="6" name="图片 5" descr="图片包含 QR 代码&#10;&#10;AI 生成的内容可能不正确。">
            <a:extLst>
              <a:ext uri="{FF2B5EF4-FFF2-40B4-BE49-F238E27FC236}">
                <a16:creationId xmlns:a16="http://schemas.microsoft.com/office/drawing/2014/main" id="{39FA1519-883E-D7D1-F19B-BB639E2C1F42}"/>
              </a:ext>
            </a:extLst>
          </p:cNvPr>
          <p:cNvPicPr>
            <a:picLocks noChangeAspect="1"/>
          </p:cNvPicPr>
          <p:nvPr/>
        </p:nvPicPr>
        <p:blipFill>
          <a:blip r:embed="rId3"/>
          <a:stretch>
            <a:fillRect/>
          </a:stretch>
        </p:blipFill>
        <p:spPr>
          <a:xfrm>
            <a:off x="10652548" y="194"/>
            <a:ext cx="1553059" cy="687414"/>
          </a:xfrm>
          <a:prstGeom prst="rect">
            <a:avLst/>
          </a:prstGeom>
        </p:spPr>
      </p:pic>
    </p:spTree>
    <p:extLst>
      <p:ext uri="{BB962C8B-B14F-4D97-AF65-F5344CB8AC3E}">
        <p14:creationId xmlns:p14="http://schemas.microsoft.com/office/powerpoint/2010/main" val="423008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07248-5213-AA75-AE83-5F912C457A70}"/>
              </a:ext>
            </a:extLst>
          </p:cNvPr>
          <p:cNvSpPr>
            <a:spLocks noGrp="1"/>
          </p:cNvSpPr>
          <p:nvPr>
            <p:ph type="title"/>
          </p:nvPr>
        </p:nvSpPr>
        <p:spPr>
          <a:xfrm>
            <a:off x="1043631" y="809898"/>
            <a:ext cx="9942716" cy="1554480"/>
          </a:xfrm>
        </p:spPr>
        <p:txBody>
          <a:bodyPr anchor="ctr">
            <a:normAutofit/>
          </a:bodyPr>
          <a:lstStyle/>
          <a:p>
            <a:r>
              <a:rPr lang="zh-CN" sz="4800">
                <a:ea typeface="宋体"/>
              </a:rPr>
              <a:t>Introduction:</a:t>
            </a:r>
            <a:r>
              <a:rPr lang="zh-CN" altLang="en-US" sz="4800">
                <a:ea typeface="宋体"/>
              </a:rPr>
              <a:t> </a:t>
            </a:r>
            <a:r>
              <a:rPr lang="en-US" altLang="zh-CN" sz="4800">
                <a:ea typeface="+mj-lt"/>
              </a:rPr>
              <a:t>Literature</a:t>
            </a:r>
            <a:r>
              <a:rPr lang="zh-CN" sz="4800">
                <a:ea typeface="宋体"/>
              </a:rPr>
              <a:t> r</a:t>
            </a:r>
            <a:r>
              <a:rPr lang="en-US" altLang="zh-CN" sz="4800" err="1">
                <a:ea typeface="+mj-lt"/>
              </a:rPr>
              <a:t>eview</a:t>
            </a:r>
            <a:endParaRPr lang="zh-CN" sz="4800" err="1"/>
          </a:p>
        </p:txBody>
      </p:sp>
      <p:sp>
        <p:nvSpPr>
          <p:cNvPr id="3" name="Content Placeholder 2">
            <a:extLst>
              <a:ext uri="{FF2B5EF4-FFF2-40B4-BE49-F238E27FC236}">
                <a16:creationId xmlns:a16="http://schemas.microsoft.com/office/drawing/2014/main" id="{84B1821B-A8C0-987D-B12E-F82187D86C5E}"/>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altLang="zh-CN" sz="2000">
                <a:latin typeface="Aptos Display"/>
                <a:ea typeface="宋体"/>
              </a:rPr>
              <a:t>Sign-to-text/translation: The mainstream approach has evolved from the traditional “recognize (gloss-level) then translate” pipeline to direct end-to-end Transformer models, supplemented by self-supervised pre-training and lightweight </a:t>
            </a:r>
            <a:r>
              <a:rPr lang="en-US" altLang="zh-CN" sz="2000" err="1">
                <a:latin typeface="Aptos Display"/>
                <a:ea typeface="宋体"/>
              </a:rPr>
              <a:t>keypoint</a:t>
            </a:r>
            <a:r>
              <a:rPr lang="en-US" altLang="zh-CN" sz="2000">
                <a:latin typeface="Aptos Display"/>
                <a:ea typeface="宋体"/>
              </a:rPr>
              <a:t>-based methods , showing clear gains on public datasets but still needing more data and optimization for large-scale, diverse scenarios.</a:t>
            </a:r>
          </a:p>
          <a:p>
            <a:r>
              <a:rPr lang="en-US" altLang="zh-CN" sz="2000">
                <a:latin typeface="Aptos Display"/>
              </a:rPr>
              <a:t>Cross-language continuous sign recognition: Emerging work mainly leverages cross-language feature sharing, few-shot/transfer learning, and multilingual pre-training to exploit similarities among sign languages, but due to scarce parallel corpora and visual–semantic mismatches, the field remains exploratory and requires larger aligned datasets and finer mapping strategies.</a:t>
            </a:r>
          </a:p>
          <a:p>
            <a:endParaRPr lang="en-US" altLang="zh-CN" sz="2000">
              <a:latin typeface="Aptos Display"/>
            </a:endParaRPr>
          </a:p>
          <a:p>
            <a:endParaRPr lang="zh-CN" altLang="en-US" sz="2000">
              <a:ea typeface="宋体"/>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图片 4" descr="图片包含 QR 代码&#10;&#10;AI 生成的内容可能不正确。">
            <a:extLst>
              <a:ext uri="{FF2B5EF4-FFF2-40B4-BE49-F238E27FC236}">
                <a16:creationId xmlns:a16="http://schemas.microsoft.com/office/drawing/2014/main" id="{A1D8B50E-D072-B637-0DAA-872D6C2BC537}"/>
              </a:ext>
            </a:extLst>
          </p:cNvPr>
          <p:cNvPicPr>
            <a:picLocks noChangeAspect="1"/>
          </p:cNvPicPr>
          <p:nvPr/>
        </p:nvPicPr>
        <p:blipFill>
          <a:blip r:embed="rId2"/>
          <a:stretch>
            <a:fillRect/>
          </a:stretch>
        </p:blipFill>
        <p:spPr>
          <a:xfrm>
            <a:off x="10649912" y="194"/>
            <a:ext cx="1553059" cy="687414"/>
          </a:xfrm>
          <a:prstGeom prst="rect">
            <a:avLst/>
          </a:prstGeom>
        </p:spPr>
      </p:pic>
    </p:spTree>
    <p:extLst>
      <p:ext uri="{BB962C8B-B14F-4D97-AF65-F5344CB8AC3E}">
        <p14:creationId xmlns:p14="http://schemas.microsoft.com/office/powerpoint/2010/main" val="200168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C3CFA5E-69BA-A6D9-98F0-37117A66784A}"/>
              </a:ext>
            </a:extLst>
          </p:cNvPr>
          <p:cNvSpPr>
            <a:spLocks noGrp="1"/>
          </p:cNvSpPr>
          <p:nvPr>
            <p:ph type="title"/>
          </p:nvPr>
        </p:nvSpPr>
        <p:spPr>
          <a:xfrm>
            <a:off x="838200" y="365125"/>
            <a:ext cx="10838481" cy="1338478"/>
          </a:xfrm>
        </p:spPr>
        <p:txBody>
          <a:bodyPr>
            <a:normAutofit/>
          </a:bodyPr>
          <a:lstStyle/>
          <a:p>
            <a:r>
              <a:rPr lang="zh-CN" sz="4600">
                <a:ea typeface="宋体"/>
              </a:rPr>
              <a:t>Introduction: </a:t>
            </a:r>
            <a:r>
              <a:rPr lang="en-US" altLang="zh-CN" sz="4600" dirty="0">
                <a:ea typeface="宋体"/>
              </a:rPr>
              <a:t>Difference between CSL &amp; ASL</a:t>
            </a:r>
            <a:endParaRPr lang="zh-CN" sz="46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内容占位符 3">
            <a:extLst>
              <a:ext uri="{FF2B5EF4-FFF2-40B4-BE49-F238E27FC236}">
                <a16:creationId xmlns:a16="http://schemas.microsoft.com/office/drawing/2014/main" id="{A18AD439-94BC-B765-8C93-B46DC089B868}"/>
              </a:ext>
            </a:extLst>
          </p:cNvPr>
          <p:cNvGraphicFramePr>
            <a:graphicFrameLocks noGrp="1"/>
          </p:cNvGraphicFramePr>
          <p:nvPr>
            <p:ph idx="1"/>
            <p:extLst>
              <p:ext uri="{D42A27DB-BD31-4B8C-83A1-F6EECF244321}">
                <p14:modId xmlns:p14="http://schemas.microsoft.com/office/powerpoint/2010/main" val="1741198482"/>
              </p:ext>
            </p:extLst>
          </p:nvPr>
        </p:nvGraphicFramePr>
        <p:xfrm>
          <a:off x="838200" y="2520635"/>
          <a:ext cx="10515602" cy="3363781"/>
        </p:xfrm>
        <a:graphic>
          <a:graphicData uri="http://schemas.openxmlformats.org/drawingml/2006/table">
            <a:tbl>
              <a:tblPr firstRow="1" bandRow="1">
                <a:tableStyleId>{5C22544A-7EE6-4342-B048-85BDC9FD1C3A}</a:tableStyleId>
              </a:tblPr>
              <a:tblGrid>
                <a:gridCol w="3484998">
                  <a:extLst>
                    <a:ext uri="{9D8B030D-6E8A-4147-A177-3AD203B41FA5}">
                      <a16:colId xmlns:a16="http://schemas.microsoft.com/office/drawing/2014/main" val="3948112814"/>
                    </a:ext>
                  </a:extLst>
                </a:gridCol>
                <a:gridCol w="3484998">
                  <a:extLst>
                    <a:ext uri="{9D8B030D-6E8A-4147-A177-3AD203B41FA5}">
                      <a16:colId xmlns:a16="http://schemas.microsoft.com/office/drawing/2014/main" val="517352398"/>
                    </a:ext>
                  </a:extLst>
                </a:gridCol>
                <a:gridCol w="3545606">
                  <a:extLst>
                    <a:ext uri="{9D8B030D-6E8A-4147-A177-3AD203B41FA5}">
                      <a16:colId xmlns:a16="http://schemas.microsoft.com/office/drawing/2014/main" val="3833093430"/>
                    </a:ext>
                  </a:extLst>
                </a:gridCol>
              </a:tblGrid>
              <a:tr h="400018">
                <a:tc>
                  <a:txBody>
                    <a:bodyPr/>
                    <a:lstStyle/>
                    <a:p>
                      <a:pPr lvl="0">
                        <a:buNone/>
                      </a:pPr>
                      <a:r>
                        <a:rPr lang="zh-CN" sz="1800" b="0" i="0" u="none" strike="noStrike" noProof="0">
                          <a:latin typeface="Times New Roman"/>
                          <a:ea typeface="宋体"/>
                        </a:rPr>
                        <a:t>Comparison Aspect</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Chinese Sign Language (CSL)</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American Sign Language (ASL)</a:t>
                      </a:r>
                      <a:endParaRPr lang="zh-CN" sz="1800">
                        <a:latin typeface="Times New Roman"/>
                      </a:endParaRPr>
                    </a:p>
                  </a:txBody>
                  <a:tcPr marL="90913" marR="90913" marT="45456" marB="45456"/>
                </a:tc>
                <a:extLst>
                  <a:ext uri="{0D108BD9-81ED-4DB2-BD59-A6C34878D82A}">
                    <a16:rowId xmlns:a16="http://schemas.microsoft.com/office/drawing/2014/main" val="329994718"/>
                  </a:ext>
                </a:extLst>
              </a:tr>
              <a:tr h="672756">
                <a:tc>
                  <a:txBody>
                    <a:bodyPr/>
                    <a:lstStyle/>
                    <a:p>
                      <a:pPr lvl="0">
                        <a:buNone/>
                      </a:pPr>
                      <a:r>
                        <a:rPr lang="zh-CN" sz="1800" b="0" i="0" u="none" strike="noStrike" noProof="0">
                          <a:latin typeface="Times New Roman"/>
                          <a:ea typeface="宋体"/>
                        </a:rPr>
                        <a:t>Grammar Structure</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Similar to Chinese SVO word order</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Topic-comment or OSV structure</a:t>
                      </a:r>
                      <a:endParaRPr lang="zh-CN" sz="1800">
                        <a:latin typeface="Times New Roman"/>
                      </a:endParaRPr>
                    </a:p>
                  </a:txBody>
                  <a:tcPr marL="90913" marR="90913" marT="45456" marB="45456"/>
                </a:tc>
                <a:extLst>
                  <a:ext uri="{0D108BD9-81ED-4DB2-BD59-A6C34878D82A}">
                    <a16:rowId xmlns:a16="http://schemas.microsoft.com/office/drawing/2014/main" val="3659436974"/>
                  </a:ext>
                </a:extLst>
              </a:tr>
              <a:tr h="945495">
                <a:tc>
                  <a:txBody>
                    <a:bodyPr/>
                    <a:lstStyle/>
                    <a:p>
                      <a:pPr lvl="0">
                        <a:buNone/>
                      </a:pPr>
                      <a:r>
                        <a:rPr lang="zh-CN" sz="1800" b="0" i="0" u="none" strike="noStrike" noProof="0">
                          <a:latin typeface="Times New Roman"/>
                          <a:ea typeface="宋体"/>
                        </a:rPr>
                        <a:t>Vocabulary Source</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Influenced by Chinese characters and stroke order</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Originated from French Sign Language, not directly tied to English</a:t>
                      </a:r>
                      <a:endParaRPr lang="zh-CN" sz="1800">
                        <a:latin typeface="Times New Roman"/>
                      </a:endParaRPr>
                    </a:p>
                  </a:txBody>
                  <a:tcPr marL="90913" marR="90913" marT="45456" marB="45456"/>
                </a:tc>
                <a:extLst>
                  <a:ext uri="{0D108BD9-81ED-4DB2-BD59-A6C34878D82A}">
                    <a16:rowId xmlns:a16="http://schemas.microsoft.com/office/drawing/2014/main" val="3558704300"/>
                  </a:ext>
                </a:extLst>
              </a:tr>
              <a:tr h="672756">
                <a:tc>
                  <a:txBody>
                    <a:bodyPr/>
                    <a:lstStyle/>
                    <a:p>
                      <a:pPr lvl="0">
                        <a:buNone/>
                      </a:pPr>
                      <a:r>
                        <a:rPr lang="zh-CN" sz="1800" b="0" i="0" u="none" strike="noStrike" noProof="0">
                          <a:latin typeface="Times New Roman"/>
                          <a:ea typeface="宋体"/>
                        </a:rPr>
                        <a:t>Expression Style</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Mainly relies on handshapes and movements</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Extensive use of facial expressions for grammar</a:t>
                      </a:r>
                      <a:endParaRPr lang="zh-CN" sz="1800">
                        <a:latin typeface="Times New Roman"/>
                      </a:endParaRPr>
                    </a:p>
                  </a:txBody>
                  <a:tcPr marL="90913" marR="90913" marT="45456" marB="45456"/>
                </a:tc>
                <a:extLst>
                  <a:ext uri="{0D108BD9-81ED-4DB2-BD59-A6C34878D82A}">
                    <a16:rowId xmlns:a16="http://schemas.microsoft.com/office/drawing/2014/main" val="2451456965"/>
                  </a:ext>
                </a:extLst>
              </a:tr>
              <a:tr h="672756">
                <a:tc>
                  <a:txBody>
                    <a:bodyPr/>
                    <a:lstStyle/>
                    <a:p>
                      <a:pPr lvl="0">
                        <a:buNone/>
                      </a:pPr>
                      <a:r>
                        <a:rPr lang="zh-CN" sz="1800" b="0" i="0" u="none" strike="noStrike" noProof="0">
                          <a:latin typeface="Times New Roman"/>
                          <a:ea typeface="宋体"/>
                        </a:rPr>
                        <a:t>Relation to Spoken Language</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Closely related to spoken Chinese</a:t>
                      </a:r>
                      <a:endParaRPr lang="zh-CN" sz="1800">
                        <a:latin typeface="Times New Roman"/>
                      </a:endParaRPr>
                    </a:p>
                  </a:txBody>
                  <a:tcPr marL="90913" marR="90913" marT="45456" marB="45456"/>
                </a:tc>
                <a:tc>
                  <a:txBody>
                    <a:bodyPr/>
                    <a:lstStyle/>
                    <a:p>
                      <a:pPr lvl="0">
                        <a:buNone/>
                      </a:pPr>
                      <a:r>
                        <a:rPr lang="zh-CN" sz="1800" b="0" i="0" u="none" strike="noStrike" noProof="0">
                          <a:latin typeface="Times New Roman"/>
                          <a:ea typeface="宋体"/>
                        </a:rPr>
                        <a:t>Significantly different from spoken English</a:t>
                      </a:r>
                      <a:endParaRPr lang="zh-CN" sz="1800">
                        <a:latin typeface="Times New Roman"/>
                      </a:endParaRPr>
                    </a:p>
                  </a:txBody>
                  <a:tcPr marL="90913" marR="90913" marT="45456" marB="45456"/>
                </a:tc>
                <a:extLst>
                  <a:ext uri="{0D108BD9-81ED-4DB2-BD59-A6C34878D82A}">
                    <a16:rowId xmlns:a16="http://schemas.microsoft.com/office/drawing/2014/main" val="3759296873"/>
                  </a:ext>
                </a:extLst>
              </a:tr>
            </a:tbl>
          </a:graphicData>
        </a:graphic>
      </p:graphicFrame>
      <p:pic>
        <p:nvPicPr>
          <p:cNvPr id="5" name="图片 4" descr="图片包含 QR 代码&#10;&#10;AI 生成的内容可能不正确。">
            <a:extLst>
              <a:ext uri="{FF2B5EF4-FFF2-40B4-BE49-F238E27FC236}">
                <a16:creationId xmlns:a16="http://schemas.microsoft.com/office/drawing/2014/main" id="{38D9AA49-F935-510F-3FEB-33E3FD2EAC02}"/>
              </a:ext>
            </a:extLst>
          </p:cNvPr>
          <p:cNvPicPr>
            <a:picLocks noChangeAspect="1"/>
          </p:cNvPicPr>
          <p:nvPr/>
        </p:nvPicPr>
        <p:blipFill>
          <a:blip r:embed="rId2"/>
          <a:stretch>
            <a:fillRect/>
          </a:stretch>
        </p:blipFill>
        <p:spPr>
          <a:xfrm>
            <a:off x="10652548" y="194"/>
            <a:ext cx="1553059" cy="687414"/>
          </a:xfrm>
          <a:prstGeom prst="rect">
            <a:avLst/>
          </a:prstGeom>
        </p:spPr>
      </p:pic>
    </p:spTree>
    <p:extLst>
      <p:ext uri="{BB962C8B-B14F-4D97-AF65-F5344CB8AC3E}">
        <p14:creationId xmlns:p14="http://schemas.microsoft.com/office/powerpoint/2010/main" val="55961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51FF6B2-DEBE-E2B0-788B-AFC2DE3D4FA9}"/>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14EDEC3F-321E-7256-204F-30D914D54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BC7A557-0F84-191E-91EA-D56B9361B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2E1A8D28-0AF1-56F0-D3E9-A6DA073C97C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sz="5400">
                <a:solidFill>
                  <a:srgbClr val="000000"/>
                </a:solidFill>
                <a:latin typeface="Aptos"/>
                <a:ea typeface="宋体"/>
              </a:rPr>
              <a:t>2.Problem</a:t>
            </a:r>
            <a:r>
              <a:rPr lang="zh-CN" altLang="en-US" sz="5400">
                <a:solidFill>
                  <a:srgbClr val="000000"/>
                </a:solidFill>
                <a:latin typeface="Aptos"/>
                <a:ea typeface="宋体"/>
              </a:rPr>
              <a:t> </a:t>
            </a:r>
            <a:r>
              <a:rPr lang="en-US" altLang="zh-CN" sz="5400">
                <a:solidFill>
                  <a:srgbClr val="000000"/>
                </a:solidFill>
                <a:latin typeface="Aptos"/>
                <a:ea typeface="宋体"/>
              </a:rPr>
              <a:t>statement</a:t>
            </a:r>
            <a:endParaRPr lang="zh-CN" altLang="en-US" sz="5400">
              <a:ea typeface="宋体"/>
            </a:endParaRPr>
          </a:p>
        </p:txBody>
      </p:sp>
      <p:pic>
        <p:nvPicPr>
          <p:cNvPr id="4" name="图片 3" descr="图片包含 QR 代码&#10;&#10;AI 生成的内容可能不正确。">
            <a:extLst>
              <a:ext uri="{FF2B5EF4-FFF2-40B4-BE49-F238E27FC236}">
                <a16:creationId xmlns:a16="http://schemas.microsoft.com/office/drawing/2014/main" id="{82CD9CD5-F827-B9DC-2CC6-14FC8D903125}"/>
              </a:ext>
            </a:extLst>
          </p:cNvPr>
          <p:cNvPicPr>
            <a:picLocks noChangeAspect="1"/>
          </p:cNvPicPr>
          <p:nvPr/>
        </p:nvPicPr>
        <p:blipFill>
          <a:blip r:embed="rId2"/>
          <a:stretch>
            <a:fillRect/>
          </a:stretch>
        </p:blipFill>
        <p:spPr>
          <a:xfrm>
            <a:off x="10649912" y="194"/>
            <a:ext cx="1553059" cy="687414"/>
          </a:xfrm>
          <a:prstGeom prst="rect">
            <a:avLst/>
          </a:prstGeom>
        </p:spPr>
      </p:pic>
    </p:spTree>
    <p:extLst>
      <p:ext uri="{BB962C8B-B14F-4D97-AF65-F5344CB8AC3E}">
        <p14:creationId xmlns:p14="http://schemas.microsoft.com/office/powerpoint/2010/main" val="296775761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宽屏</PresentationFormat>
  <Slides>27</Slides>
  <Notes>0</Notes>
  <HiddenSlides>0</HiddenSlide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A Sign Language Translation Robot: From Signs to Speech and Text </vt:lpstr>
      <vt:lpstr>Catalogue  </vt:lpstr>
      <vt:lpstr>1.Introduction </vt:lpstr>
      <vt:lpstr>Introduction: Background &amp; Motivation</vt:lpstr>
      <vt:lpstr>Introduction:State of art </vt:lpstr>
      <vt:lpstr>Basic Information on Chinese Sign Language (CSL) </vt:lpstr>
      <vt:lpstr>Introduction: Literature review</vt:lpstr>
      <vt:lpstr>Introduction: Difference between CSL &amp; ASL</vt:lpstr>
      <vt:lpstr>2.Problem statement</vt:lpstr>
      <vt:lpstr>Problem statement: Technical gaps</vt:lpstr>
      <vt:lpstr>Problem statement:  Challenges</vt:lpstr>
      <vt:lpstr>Problem statement: Project objectives &amp; Goals</vt:lpstr>
      <vt:lpstr>3.Proposed approach</vt:lpstr>
      <vt:lpstr>Design Thinking Process</vt:lpstr>
      <vt:lpstr>Design Thinking Process</vt:lpstr>
      <vt:lpstr>Using Leap Motion for Sign Language Recognition </vt:lpstr>
      <vt:lpstr>Typical Pipeline </vt:lpstr>
      <vt:lpstr>Methodology</vt:lpstr>
      <vt:lpstr>Methodology</vt:lpstr>
      <vt:lpstr>Preliminary Concept for Robot Construction </vt:lpstr>
      <vt:lpstr>Desired result</vt:lpstr>
      <vt:lpstr>4.Timeline</vt:lpstr>
      <vt:lpstr>PowerPoint 演示文稿</vt:lpstr>
      <vt:lpstr>5.Reference</vt:lpstr>
      <vt:lpstr>5.Reference (Sign Language → Spoken/Written Language Translation)</vt:lpstr>
      <vt:lpstr>5.Reference (Bilingual Sign Translation &amp; Additional 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119</cp:revision>
  <dcterms:created xsi:type="dcterms:W3CDTF">2012-07-28T05:39:45Z</dcterms:created>
  <dcterms:modified xsi:type="dcterms:W3CDTF">2025-07-04T10:10:23Z</dcterms:modified>
</cp:coreProperties>
</file>